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Raleway Thin"/>
      <p:bold r:id="rId25"/>
      <p:boldItalic r:id="rId26"/>
    </p:embeddedFont>
    <p:embeddedFont>
      <p:font typeface="Helvetica Neue"/>
      <p:regular r:id="rId27"/>
      <p:bold r:id="rId28"/>
      <p:italic r:id="rId29"/>
      <p:boldItalic r:id="rId30"/>
    </p:embeddedFont>
    <p:embeddedFont>
      <p:font typeface="Helvetica Neue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alewayThin-boldItalic.fntdata"/><Relationship Id="rId25" Type="http://schemas.openxmlformats.org/officeDocument/2006/relationships/font" Target="fonts/RalewayThin-bold.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Light-regular.fntdata"/><Relationship Id="rId30" Type="http://schemas.openxmlformats.org/officeDocument/2006/relationships/font" Target="fonts/HelveticaNeue-boldItalic.fntdata"/><Relationship Id="rId11" Type="http://schemas.openxmlformats.org/officeDocument/2006/relationships/slide" Target="slides/slide5.xml"/><Relationship Id="rId33" Type="http://schemas.openxmlformats.org/officeDocument/2006/relationships/font" Target="fonts/HelveticaNeueLight-italic.fntdata"/><Relationship Id="rId10" Type="http://schemas.openxmlformats.org/officeDocument/2006/relationships/slide" Target="slides/slide4.xml"/><Relationship Id="rId32" Type="http://schemas.openxmlformats.org/officeDocument/2006/relationships/font" Target="fonts/HelveticaNeueLight-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HelveticaNeue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0cc7f3be1_0_1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sz="1700"/>
              <a:t>Bienvenidos al video de introducción de DataCite. En este video les contaremos más sobre quiénes somos, qué valor brindamos, nuestra comunidad de miembros y nuestros servicios.</a:t>
            </a:r>
            <a:endParaRPr sz="1700"/>
          </a:p>
          <a:p>
            <a:pPr indent="0" lvl="0" marL="0" rtl="0" algn="l">
              <a:lnSpc>
                <a:spcPct val="117999"/>
              </a:lnSpc>
              <a:spcBef>
                <a:spcPts val="0"/>
              </a:spcBef>
              <a:spcAft>
                <a:spcPts val="0"/>
              </a:spcAft>
              <a:buSzPts val="1400"/>
              <a:buNone/>
            </a:pPr>
            <a:r>
              <a:t/>
            </a:r>
            <a:endParaRPr/>
          </a:p>
        </p:txBody>
      </p:sp>
      <p:sp>
        <p:nvSpPr>
          <p:cNvPr id="105" name="Google Shape;105;gb0cc7f3be1_0_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0cc7f3be1_0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gb0cc7f3be1_0_2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1700"/>
              <a:t>Como miembro de DataCite, tienes diferentes opciones cuando se trata de registro de DOIs. Proporcionamos varias API, siendo la API REST la API principal con la que puede integrarse para automatizar el registro DOI. También proporcionamos una interfaz manual en la que puede iniciar sesión y registrar DOIs manualmente. Además, trabajamos con una variedad de proveedores de servicios, como Dspace y Dataverse, que brindan plataformas donde puedes registrar DOIs utilizando tu propia membresía de DataCite.</a:t>
            </a:r>
            <a:endParaRPr sz="17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0cc7f3be1_0_2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sz="1700"/>
              <a:t>Aquí puedes ver nuestra interfaz manual, DataCite Fabrica. Como miembro, puedes iniciar sesión en Fabrica para crear y actualizar DOIs mediante un formulario. También puedes encontrar estadísticas sobre las actividades del DOI, información sobre si sus DOIs aún se resuelven y puedes mantener actualizada tu información de miembro.</a:t>
            </a:r>
            <a:endParaRPr sz="1700"/>
          </a:p>
        </p:txBody>
      </p:sp>
      <p:sp>
        <p:nvSpPr>
          <p:cNvPr id="198" name="Google Shape;198;gb0cc7f3be1_0_2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0cc7f3be1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gb0cc7f3be1_0_2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1700"/>
              <a:t>Una parte muy importante del registro DOI es registrar los metadatos adjuntos. DataCite tiene un esquema de metadatos desarrollado por la comunidad con propiedades obligatorias, recomendadas y opcionales. Y uno importante a destacar es el campo Identificador Relacionado, que te permite conectar tu investigación con artículos publicados, datos subyacentes y software. A través de los metadatos, también puedes proporcionar un ID ORCID para conectar la salida a los investigadores y una ID ROR para conectar la salida a tu institución.</a:t>
            </a:r>
            <a:endParaRPr sz="17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0cc7f3be1_0_3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Agregar metadatos enriquecidos hace que su salida sea más visible. Además de los servicios externos que hacen que los metadatos de DataCite estén disponibles, también proporcionamos nuestra propia interfaz de búsqueda, llamada DataCite Commons. Esto te muestra información sobre los resultados, los perfiles de los investigadores y el panel de control de las instituciones, todo basado en identificadores persistentes. Aquí se exponen las conexiones entre diferentes entidades de investigación, así como información sobre la reutilización, como vistas, descargas y citas.</a:t>
            </a:r>
            <a:endParaRPr/>
          </a:p>
        </p:txBody>
      </p:sp>
      <p:sp>
        <p:nvSpPr>
          <p:cNvPr id="238" name="Google Shape;238;gb0cc7f3be1_0_3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0cc7f3be1_0_3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sz="1700"/>
              <a:t>Si deseas obtener más información después de este video de introducción, no dude en comunicarse con nosotros. Siempre puede enviarnos un correo electrónico a info@datacite.org o conectarse con nosotros a través de cualquiera de los canales que ve en la diapositiva. ¡Quedamos a la espera de usted!</a:t>
            </a:r>
            <a:endParaRPr sz="1700"/>
          </a:p>
        </p:txBody>
      </p:sp>
      <p:sp>
        <p:nvSpPr>
          <p:cNvPr id="249" name="Google Shape;249;gb0cc7f3be1_0_3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0cc7f3be1_0_1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sz="1700"/>
              <a:t>DataCite es una organización de membresía global que trabaja con más de 2000 repositorios en todo el mundo para proporcionar PIDs, específicamente DOIs, a todos los resultados de investigación en repositorios. Somos una organización sin fines de lucro que trabaja con una variedad de partes interesadas.</a:t>
            </a:r>
            <a:endParaRPr sz="1700"/>
          </a:p>
        </p:txBody>
      </p:sp>
      <p:sp>
        <p:nvSpPr>
          <p:cNvPr id="113" name="Google Shape;113;gb0cc7f3be1_0_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0cc7f3be1_0_2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Nuestra visión es conectar la investigación a través de PIDs, identificando así el conocimiento.</a:t>
            </a:r>
            <a:endParaRPr sz="1700"/>
          </a:p>
        </p:txBody>
      </p:sp>
      <p:sp>
        <p:nvSpPr>
          <p:cNvPr id="123" name="Google Shape;123;gb0cc7f3be1_0_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0cc7f3be1_0_2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sz="1700"/>
              <a:t>Aportamos valor a nuestros miembros de diversas formas.  Por ejemplo, Los DOIs hacen que los datos sean detectables. Esta es una de las razones más importantes para que los miembros se unan a DataCite. Todos los metadatos están disponibles bajo una licencia CC0 y recopilados por diferentes organizaciones. Esto asegura que sus salidas se puedan encontrar a través de varias plataformas. Segundo, el registro de DOIs facilita el seguimiento de las mejores prácticas, como hacer que los datos sean FAIR. También es un proceso muy rápido, porque los miembros pueden registrar un DOI y los metadatos en menos de un minuto. Tercero, es importante que las instituciones de investigación realicen un seguimiento de su investigación y sepan dónde están disponibles sus resultados de investigación y si se reutilizan. Los DOIs permiten el seguimiento y DataCite proporciona un panel que muestra la información de su institución, lo que facilita los informes.</a:t>
            </a:r>
            <a:endParaRPr sz="1700"/>
          </a:p>
        </p:txBody>
      </p:sp>
      <p:sp>
        <p:nvSpPr>
          <p:cNvPr id="132" name="Google Shape;132;gb0cc7f3be1_0_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0cc7f3be1_0_4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b0cc7f3be1_0_4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0cc7f3be1_0_2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sz="1700"/>
              <a:t>Nuestra comunidad sigue creciendo, pero en este momento trabajamos con 238 miembros en 44 países. Estos miembros representan a más de 600 organizaciones de investigación con más de 2,000 repositorios que han registrado más de 20 millones de DOIs.</a:t>
            </a:r>
            <a:endParaRPr sz="1700"/>
          </a:p>
        </p:txBody>
      </p:sp>
      <p:sp>
        <p:nvSpPr>
          <p:cNvPr id="155" name="Google Shape;155;gb0cc7f3be1_0_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0cc7f3be1_0_2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sz="1700"/>
              <a:t>DataCite reconoce dos tipos de membresía: membresía directa y membresía de consorcio. Un miembro directo registra DOIs para productos que pertenecen a su propia organización. Estos se pueden almacenar en varios repositorios internos. Un consorcio proporciona DOIs a 5 o más organizaciones, generalmente dentro de un país de una disciplina. Estas organizaciones trabajan con sus propios repositorios y obtienen sus propios prefijos. Puede encontrar más información sobre la membresía de DataCite en nuestro sitio web.</a:t>
            </a:r>
            <a:endParaRPr sz="1700"/>
          </a:p>
        </p:txBody>
      </p:sp>
      <p:sp>
        <p:nvSpPr>
          <p:cNvPr id="162" name="Google Shape;162;gb0cc7f3be1_0_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0cc7f3be1_0_5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b0cc7f3be1_0_5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0cc7f3be1_0_2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 sz="1700"/>
              <a:t>Como lo indica el nombre DataCite, DataCite se fundó para proporcionar DOIs para conjuntos de datos, pero nuestro esquema de metadatos ha evolucionado con el tiempo para adaptarse a una variedad de resultados de investigación. Los DOIs de DataCite se utilizan para conjuntos de datos, flujos de trabajo asociados, software e imágenes, pero también para una variedad de literatura gris como tesis, preimpresión y estándares.</a:t>
            </a:r>
            <a:endParaRPr sz="1700"/>
          </a:p>
        </p:txBody>
      </p:sp>
      <p:sp>
        <p:nvSpPr>
          <p:cNvPr id="179" name="Google Shape;179;gb0cc7f3be1_0_2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subtítulo"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1812726" y="863947"/>
            <a:ext cx="5518500" cy="1741200"/>
          </a:xfrm>
          <a:prstGeom prst="rect">
            <a:avLst/>
          </a:prstGeom>
          <a:noFill/>
          <a:ln>
            <a:noFill/>
          </a:ln>
        </p:spPr>
        <p:txBody>
          <a:bodyPr anchorCtr="0" anchor="b" bIns="26775" lIns="26775" spcFirstLastPara="1" rIns="26775" wrap="square" tIns="26775">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56" name="Google Shape;56;p14"/>
          <p:cNvSpPr txBox="1"/>
          <p:nvPr>
            <p:ph idx="1" type="body"/>
          </p:nvPr>
        </p:nvSpPr>
        <p:spPr>
          <a:xfrm>
            <a:off x="1812726" y="2652117"/>
            <a:ext cx="5518500" cy="596100"/>
          </a:xfrm>
          <a:prstGeom prst="rect">
            <a:avLst/>
          </a:prstGeom>
          <a:noFill/>
          <a:ln>
            <a:noFill/>
          </a:ln>
        </p:spPr>
        <p:txBody>
          <a:bodyPr anchorCtr="0" anchor="t" bIns="26775" lIns="26775" spcFirstLastPara="1" rIns="26775" wrap="square" tIns="26775">
            <a:noAutofit/>
          </a:bodyPr>
          <a:lstStyle>
            <a:lvl1pPr indent="-228600" lvl="0" marL="457200" rtl="0" algn="ctr">
              <a:lnSpc>
                <a:spcPct val="100000"/>
              </a:lnSpc>
              <a:spcBef>
                <a:spcPts val="0"/>
              </a:spcBef>
              <a:spcAft>
                <a:spcPts val="0"/>
              </a:spcAft>
              <a:buClr>
                <a:srgbClr val="000000"/>
              </a:buClr>
              <a:buSzPts val="1700"/>
              <a:buFont typeface="Helvetica Neue Light"/>
              <a:buNone/>
              <a:defRPr sz="1700"/>
            </a:lvl1pPr>
            <a:lvl2pPr indent="-228600" lvl="1" marL="914400" rtl="0" algn="ctr">
              <a:lnSpc>
                <a:spcPct val="100000"/>
              </a:lnSpc>
              <a:spcBef>
                <a:spcPts val="0"/>
              </a:spcBef>
              <a:spcAft>
                <a:spcPts val="0"/>
              </a:spcAft>
              <a:buClr>
                <a:srgbClr val="000000"/>
              </a:buClr>
              <a:buSzPts val="1700"/>
              <a:buFont typeface="Helvetica Neue Light"/>
              <a:buNone/>
              <a:defRPr sz="1700"/>
            </a:lvl2pPr>
            <a:lvl3pPr indent="-228600" lvl="2" marL="1371600" rtl="0" algn="ctr">
              <a:lnSpc>
                <a:spcPct val="100000"/>
              </a:lnSpc>
              <a:spcBef>
                <a:spcPts val="0"/>
              </a:spcBef>
              <a:spcAft>
                <a:spcPts val="0"/>
              </a:spcAft>
              <a:buClr>
                <a:srgbClr val="000000"/>
              </a:buClr>
              <a:buSzPts val="1700"/>
              <a:buFont typeface="Helvetica Neue Light"/>
              <a:buNone/>
              <a:defRPr sz="1700"/>
            </a:lvl3pPr>
            <a:lvl4pPr indent="-228600" lvl="3" marL="1828800" rtl="0" algn="ctr">
              <a:lnSpc>
                <a:spcPct val="100000"/>
              </a:lnSpc>
              <a:spcBef>
                <a:spcPts val="0"/>
              </a:spcBef>
              <a:spcAft>
                <a:spcPts val="0"/>
              </a:spcAft>
              <a:buClr>
                <a:srgbClr val="000000"/>
              </a:buClr>
              <a:buSzPts val="1700"/>
              <a:buFont typeface="Helvetica Neue Light"/>
              <a:buNone/>
              <a:defRPr sz="1700"/>
            </a:lvl4pPr>
            <a:lvl5pPr indent="-228600" lvl="4" marL="2286000" rtl="0" algn="ctr">
              <a:lnSpc>
                <a:spcPct val="100000"/>
              </a:lnSpc>
              <a:spcBef>
                <a:spcPts val="0"/>
              </a:spcBef>
              <a:spcAft>
                <a:spcPts val="0"/>
              </a:spcAft>
              <a:buClr>
                <a:srgbClr val="000000"/>
              </a:buClr>
              <a:buSzPts val="1700"/>
              <a:buFont typeface="Helvetica Neue Light"/>
              <a:buNone/>
              <a:defRPr sz="1700"/>
            </a:lvl5pPr>
            <a:lvl6pPr indent="-260350" lvl="5" marL="2743200" rtl="0" algn="l">
              <a:lnSpc>
                <a:spcPct val="100000"/>
              </a:lnSpc>
              <a:spcBef>
                <a:spcPts val="2200"/>
              </a:spcBef>
              <a:spcAft>
                <a:spcPts val="0"/>
              </a:spcAft>
              <a:buClr>
                <a:srgbClr val="000000"/>
              </a:buClr>
              <a:buSzPts val="500"/>
              <a:buChar char="•"/>
              <a:defRPr/>
            </a:lvl6pPr>
            <a:lvl7pPr indent="-260350" lvl="6" marL="3200400" rtl="0" algn="l">
              <a:lnSpc>
                <a:spcPct val="100000"/>
              </a:lnSpc>
              <a:spcBef>
                <a:spcPts val="2200"/>
              </a:spcBef>
              <a:spcAft>
                <a:spcPts val="0"/>
              </a:spcAft>
              <a:buClr>
                <a:srgbClr val="000000"/>
              </a:buClr>
              <a:buSzPts val="500"/>
              <a:buChar char="•"/>
              <a:defRPr/>
            </a:lvl7pPr>
            <a:lvl8pPr indent="-260350" lvl="7" marL="3657600" rtl="0" algn="l">
              <a:lnSpc>
                <a:spcPct val="100000"/>
              </a:lnSpc>
              <a:spcBef>
                <a:spcPts val="2200"/>
              </a:spcBef>
              <a:spcAft>
                <a:spcPts val="0"/>
              </a:spcAft>
              <a:buClr>
                <a:srgbClr val="000000"/>
              </a:buClr>
              <a:buSzPts val="500"/>
              <a:buChar char="•"/>
              <a:defRPr/>
            </a:lvl8pPr>
            <a:lvl9pPr indent="-260350" lvl="8" marL="4114800" rtl="0" algn="l">
              <a:lnSpc>
                <a:spcPct val="100000"/>
              </a:lnSpc>
              <a:spcBef>
                <a:spcPts val="2200"/>
              </a:spcBef>
              <a:spcAft>
                <a:spcPts val="0"/>
              </a:spcAft>
              <a:buClr>
                <a:srgbClr val="000000"/>
              </a:buClr>
              <a:buSzPts val="500"/>
              <a:buChar char="•"/>
              <a:defRPr/>
            </a:lvl9pPr>
          </a:lstStyle>
          <a:p/>
        </p:txBody>
      </p:sp>
      <p:sp>
        <p:nvSpPr>
          <p:cNvPr id="57" name="Google Shape;57;p14"/>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horizontal)" type="tx">
  <p:cSld name="TITLE_AND_BODY">
    <p:spTree>
      <p:nvGrpSpPr>
        <p:cNvPr id="58" name="Shape 58"/>
        <p:cNvGrpSpPr/>
        <p:nvPr/>
      </p:nvGrpSpPr>
      <p:grpSpPr>
        <a:xfrm>
          <a:off x="0" y="0"/>
          <a:ext cx="0" cy="0"/>
          <a:chOff x="0" y="0"/>
          <a:chExt cx="0" cy="0"/>
        </a:xfrm>
      </p:grpSpPr>
      <p:sp>
        <p:nvSpPr>
          <p:cNvPr id="59" name="Google Shape;59;p15"/>
          <p:cNvSpPr/>
          <p:nvPr>
            <p:ph idx="2" type="pic"/>
          </p:nvPr>
        </p:nvSpPr>
        <p:spPr>
          <a:xfrm>
            <a:off x="1990204" y="334863"/>
            <a:ext cx="5157000" cy="34398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9pPr>
          </a:lstStyle>
          <a:p/>
        </p:txBody>
      </p:sp>
      <p:sp>
        <p:nvSpPr>
          <p:cNvPr id="60" name="Google Shape;60;p15"/>
          <p:cNvSpPr txBox="1"/>
          <p:nvPr>
            <p:ph type="title"/>
          </p:nvPr>
        </p:nvSpPr>
        <p:spPr>
          <a:xfrm>
            <a:off x="1812726" y="3542854"/>
            <a:ext cx="5518500" cy="750000"/>
          </a:xfrm>
          <a:prstGeom prst="rect">
            <a:avLst/>
          </a:prstGeom>
          <a:noFill/>
          <a:ln>
            <a:noFill/>
          </a:ln>
        </p:spPr>
        <p:txBody>
          <a:bodyPr anchorCtr="0" anchor="b" bIns="26775" lIns="26775" spcFirstLastPara="1" rIns="26775" wrap="square" tIns="26775">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61" name="Google Shape;61;p15"/>
          <p:cNvSpPr txBox="1"/>
          <p:nvPr>
            <p:ph idx="1" type="body"/>
          </p:nvPr>
        </p:nvSpPr>
        <p:spPr>
          <a:xfrm>
            <a:off x="1812726" y="4319736"/>
            <a:ext cx="5518500" cy="596100"/>
          </a:xfrm>
          <a:prstGeom prst="rect">
            <a:avLst/>
          </a:prstGeom>
          <a:noFill/>
          <a:ln>
            <a:noFill/>
          </a:ln>
        </p:spPr>
        <p:txBody>
          <a:bodyPr anchorCtr="0" anchor="t" bIns="26775" lIns="26775" spcFirstLastPara="1" rIns="26775" wrap="square" tIns="26775">
            <a:noAutofit/>
          </a:bodyPr>
          <a:lstStyle>
            <a:lvl1pPr indent="-228600" lvl="0" marL="457200" rtl="0" algn="ctr">
              <a:lnSpc>
                <a:spcPct val="100000"/>
              </a:lnSpc>
              <a:spcBef>
                <a:spcPts val="0"/>
              </a:spcBef>
              <a:spcAft>
                <a:spcPts val="0"/>
              </a:spcAft>
              <a:buClr>
                <a:srgbClr val="000000"/>
              </a:buClr>
              <a:buSzPts val="1700"/>
              <a:buFont typeface="Helvetica Neue Light"/>
              <a:buNone/>
              <a:defRPr sz="1700"/>
            </a:lvl1pPr>
            <a:lvl2pPr indent="-228600" lvl="1" marL="914400" rtl="0" algn="ctr">
              <a:lnSpc>
                <a:spcPct val="100000"/>
              </a:lnSpc>
              <a:spcBef>
                <a:spcPts val="0"/>
              </a:spcBef>
              <a:spcAft>
                <a:spcPts val="0"/>
              </a:spcAft>
              <a:buClr>
                <a:srgbClr val="000000"/>
              </a:buClr>
              <a:buSzPts val="1700"/>
              <a:buFont typeface="Helvetica Neue Light"/>
              <a:buNone/>
              <a:defRPr sz="1700"/>
            </a:lvl2pPr>
            <a:lvl3pPr indent="-228600" lvl="2" marL="1371600" rtl="0" algn="ctr">
              <a:lnSpc>
                <a:spcPct val="100000"/>
              </a:lnSpc>
              <a:spcBef>
                <a:spcPts val="0"/>
              </a:spcBef>
              <a:spcAft>
                <a:spcPts val="0"/>
              </a:spcAft>
              <a:buClr>
                <a:srgbClr val="000000"/>
              </a:buClr>
              <a:buSzPts val="1700"/>
              <a:buFont typeface="Helvetica Neue Light"/>
              <a:buNone/>
              <a:defRPr sz="1700"/>
            </a:lvl3pPr>
            <a:lvl4pPr indent="-228600" lvl="3" marL="1828800" rtl="0" algn="ctr">
              <a:lnSpc>
                <a:spcPct val="100000"/>
              </a:lnSpc>
              <a:spcBef>
                <a:spcPts val="0"/>
              </a:spcBef>
              <a:spcAft>
                <a:spcPts val="0"/>
              </a:spcAft>
              <a:buClr>
                <a:srgbClr val="000000"/>
              </a:buClr>
              <a:buSzPts val="1700"/>
              <a:buFont typeface="Helvetica Neue Light"/>
              <a:buNone/>
              <a:defRPr sz="1700"/>
            </a:lvl4pPr>
            <a:lvl5pPr indent="-228600" lvl="4" marL="2286000" rtl="0" algn="ctr">
              <a:lnSpc>
                <a:spcPct val="100000"/>
              </a:lnSpc>
              <a:spcBef>
                <a:spcPts val="0"/>
              </a:spcBef>
              <a:spcAft>
                <a:spcPts val="0"/>
              </a:spcAft>
              <a:buClr>
                <a:srgbClr val="000000"/>
              </a:buClr>
              <a:buSzPts val="1700"/>
              <a:buFont typeface="Helvetica Neue Light"/>
              <a:buNone/>
              <a:defRPr sz="1700"/>
            </a:lvl5pPr>
            <a:lvl6pPr indent="-260350" lvl="5" marL="2743200" rtl="0" algn="l">
              <a:lnSpc>
                <a:spcPct val="100000"/>
              </a:lnSpc>
              <a:spcBef>
                <a:spcPts val="2200"/>
              </a:spcBef>
              <a:spcAft>
                <a:spcPts val="0"/>
              </a:spcAft>
              <a:buClr>
                <a:srgbClr val="000000"/>
              </a:buClr>
              <a:buSzPts val="500"/>
              <a:buChar char="•"/>
              <a:defRPr/>
            </a:lvl6pPr>
            <a:lvl7pPr indent="-260350" lvl="6" marL="3200400" rtl="0" algn="l">
              <a:lnSpc>
                <a:spcPct val="100000"/>
              </a:lnSpc>
              <a:spcBef>
                <a:spcPts val="2200"/>
              </a:spcBef>
              <a:spcAft>
                <a:spcPts val="0"/>
              </a:spcAft>
              <a:buClr>
                <a:srgbClr val="000000"/>
              </a:buClr>
              <a:buSzPts val="500"/>
              <a:buChar char="•"/>
              <a:defRPr/>
            </a:lvl7pPr>
            <a:lvl8pPr indent="-260350" lvl="7" marL="3657600" rtl="0" algn="l">
              <a:lnSpc>
                <a:spcPct val="100000"/>
              </a:lnSpc>
              <a:spcBef>
                <a:spcPts val="2200"/>
              </a:spcBef>
              <a:spcAft>
                <a:spcPts val="0"/>
              </a:spcAft>
              <a:buClr>
                <a:srgbClr val="000000"/>
              </a:buClr>
              <a:buSzPts val="500"/>
              <a:buChar char="•"/>
              <a:defRPr/>
            </a:lvl8pPr>
            <a:lvl9pPr indent="-260350" lvl="8" marL="4114800" rtl="0" algn="l">
              <a:lnSpc>
                <a:spcPct val="100000"/>
              </a:lnSpc>
              <a:spcBef>
                <a:spcPts val="2200"/>
              </a:spcBef>
              <a:spcAft>
                <a:spcPts val="0"/>
              </a:spcAft>
              <a:buClr>
                <a:srgbClr val="000000"/>
              </a:buClr>
              <a:buSzPts val="500"/>
              <a:buChar char="•"/>
              <a:defRPr/>
            </a:lvl9pPr>
          </a:lstStyle>
          <a:p/>
        </p:txBody>
      </p:sp>
      <p:sp>
        <p:nvSpPr>
          <p:cNvPr id="62" name="Google Shape;62;p15"/>
          <p:cNvSpPr txBox="1"/>
          <p:nvPr>
            <p:ph idx="12" type="sldNum"/>
          </p:nvPr>
        </p:nvSpPr>
        <p:spPr>
          <a:xfrm>
            <a:off x="4475930" y="4875609"/>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centro)">
  <p:cSld name="Título (centro)">
    <p:spTree>
      <p:nvGrpSpPr>
        <p:cNvPr id="63" name="Shape 63"/>
        <p:cNvGrpSpPr/>
        <p:nvPr/>
      </p:nvGrpSpPr>
      <p:grpSpPr>
        <a:xfrm>
          <a:off x="0" y="0"/>
          <a:ext cx="0" cy="0"/>
          <a:chOff x="0" y="0"/>
          <a:chExt cx="0" cy="0"/>
        </a:xfrm>
      </p:grpSpPr>
      <p:sp>
        <p:nvSpPr>
          <p:cNvPr id="64" name="Google Shape;64;p16"/>
          <p:cNvSpPr txBox="1"/>
          <p:nvPr>
            <p:ph type="title"/>
          </p:nvPr>
        </p:nvSpPr>
        <p:spPr>
          <a:xfrm>
            <a:off x="1812726" y="1701105"/>
            <a:ext cx="5518500" cy="1741200"/>
          </a:xfrm>
          <a:prstGeom prst="rect">
            <a:avLst/>
          </a:prstGeom>
          <a:noFill/>
          <a:ln>
            <a:noFill/>
          </a:ln>
        </p:spPr>
        <p:txBody>
          <a:bodyPr anchorCtr="0" anchor="ctr" bIns="26775" lIns="26775" spcFirstLastPara="1" rIns="26775" wrap="square" tIns="26775">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65" name="Google Shape;65;p16"/>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vertical)">
  <p:cSld name="Foto (vertical)">
    <p:spTree>
      <p:nvGrpSpPr>
        <p:cNvPr id="66" name="Shape 66"/>
        <p:cNvGrpSpPr/>
        <p:nvPr/>
      </p:nvGrpSpPr>
      <p:grpSpPr>
        <a:xfrm>
          <a:off x="0" y="0"/>
          <a:ext cx="0" cy="0"/>
          <a:chOff x="0" y="0"/>
          <a:chExt cx="0" cy="0"/>
        </a:xfrm>
      </p:grpSpPr>
      <p:sp>
        <p:nvSpPr>
          <p:cNvPr id="67" name="Google Shape;67;p17"/>
          <p:cNvSpPr/>
          <p:nvPr>
            <p:ph idx="2" type="pic"/>
          </p:nvPr>
        </p:nvSpPr>
        <p:spPr>
          <a:xfrm>
            <a:off x="2576215" y="334863"/>
            <a:ext cx="6516300" cy="4344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9pPr>
          </a:lstStyle>
          <a:p/>
        </p:txBody>
      </p:sp>
      <p:sp>
        <p:nvSpPr>
          <p:cNvPr id="68" name="Google Shape;68;p17"/>
          <p:cNvSpPr txBox="1"/>
          <p:nvPr>
            <p:ph type="title"/>
          </p:nvPr>
        </p:nvSpPr>
        <p:spPr>
          <a:xfrm>
            <a:off x="1645295" y="334863"/>
            <a:ext cx="2812800" cy="2103000"/>
          </a:xfrm>
          <a:prstGeom prst="rect">
            <a:avLst/>
          </a:prstGeom>
          <a:noFill/>
          <a:ln>
            <a:noFill/>
          </a:ln>
        </p:spPr>
        <p:txBody>
          <a:bodyPr anchorCtr="0" anchor="b" bIns="26775" lIns="26775" spcFirstLastPara="1" rIns="26775" wrap="square" tIns="26775">
            <a:noAutofit/>
          </a:bodyPr>
          <a:lstStyle>
            <a:lvl1pPr lvl="0" rtl="0" algn="ctr">
              <a:lnSpc>
                <a:spcPct val="100000"/>
              </a:lnSpc>
              <a:spcBef>
                <a:spcPts val="0"/>
              </a:spcBef>
              <a:spcAft>
                <a:spcPts val="0"/>
              </a:spcAft>
              <a:buClr>
                <a:srgbClr val="000000"/>
              </a:buClr>
              <a:buSzPts val="3200"/>
              <a:buFont typeface="Helvetica Neue Light"/>
              <a:buNone/>
              <a:defRPr sz="3200"/>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69" name="Google Shape;69;p17"/>
          <p:cNvSpPr txBox="1"/>
          <p:nvPr>
            <p:ph idx="1" type="body"/>
          </p:nvPr>
        </p:nvSpPr>
        <p:spPr>
          <a:xfrm>
            <a:off x="1645295" y="2511474"/>
            <a:ext cx="2812800" cy="2163300"/>
          </a:xfrm>
          <a:prstGeom prst="rect">
            <a:avLst/>
          </a:prstGeom>
          <a:noFill/>
          <a:ln>
            <a:noFill/>
          </a:ln>
        </p:spPr>
        <p:txBody>
          <a:bodyPr anchorCtr="0" anchor="t" bIns="26775" lIns="26775" spcFirstLastPara="1" rIns="26775" wrap="square" tIns="26775">
            <a:noAutofit/>
          </a:bodyPr>
          <a:lstStyle>
            <a:lvl1pPr indent="-228600" lvl="0" marL="457200" rtl="0" algn="ctr">
              <a:lnSpc>
                <a:spcPct val="100000"/>
              </a:lnSpc>
              <a:spcBef>
                <a:spcPts val="0"/>
              </a:spcBef>
              <a:spcAft>
                <a:spcPts val="0"/>
              </a:spcAft>
              <a:buClr>
                <a:srgbClr val="000000"/>
              </a:buClr>
              <a:buSzPts val="1700"/>
              <a:buFont typeface="Helvetica Neue Light"/>
              <a:buNone/>
              <a:defRPr sz="1700"/>
            </a:lvl1pPr>
            <a:lvl2pPr indent="-228600" lvl="1" marL="914400" rtl="0" algn="ctr">
              <a:lnSpc>
                <a:spcPct val="100000"/>
              </a:lnSpc>
              <a:spcBef>
                <a:spcPts val="0"/>
              </a:spcBef>
              <a:spcAft>
                <a:spcPts val="0"/>
              </a:spcAft>
              <a:buClr>
                <a:srgbClr val="000000"/>
              </a:buClr>
              <a:buSzPts val="1700"/>
              <a:buFont typeface="Helvetica Neue Light"/>
              <a:buNone/>
              <a:defRPr sz="1700"/>
            </a:lvl2pPr>
            <a:lvl3pPr indent="-228600" lvl="2" marL="1371600" rtl="0" algn="ctr">
              <a:lnSpc>
                <a:spcPct val="100000"/>
              </a:lnSpc>
              <a:spcBef>
                <a:spcPts val="0"/>
              </a:spcBef>
              <a:spcAft>
                <a:spcPts val="0"/>
              </a:spcAft>
              <a:buClr>
                <a:srgbClr val="000000"/>
              </a:buClr>
              <a:buSzPts val="1700"/>
              <a:buFont typeface="Helvetica Neue Light"/>
              <a:buNone/>
              <a:defRPr sz="1700"/>
            </a:lvl3pPr>
            <a:lvl4pPr indent="-228600" lvl="3" marL="1828800" rtl="0" algn="ctr">
              <a:lnSpc>
                <a:spcPct val="100000"/>
              </a:lnSpc>
              <a:spcBef>
                <a:spcPts val="0"/>
              </a:spcBef>
              <a:spcAft>
                <a:spcPts val="0"/>
              </a:spcAft>
              <a:buClr>
                <a:srgbClr val="000000"/>
              </a:buClr>
              <a:buSzPts val="1700"/>
              <a:buFont typeface="Helvetica Neue Light"/>
              <a:buNone/>
              <a:defRPr sz="1700"/>
            </a:lvl4pPr>
            <a:lvl5pPr indent="-228600" lvl="4" marL="2286000" rtl="0" algn="ctr">
              <a:lnSpc>
                <a:spcPct val="100000"/>
              </a:lnSpc>
              <a:spcBef>
                <a:spcPts val="0"/>
              </a:spcBef>
              <a:spcAft>
                <a:spcPts val="0"/>
              </a:spcAft>
              <a:buClr>
                <a:srgbClr val="000000"/>
              </a:buClr>
              <a:buSzPts val="1700"/>
              <a:buFont typeface="Helvetica Neue Light"/>
              <a:buNone/>
              <a:defRPr sz="1700"/>
            </a:lvl5pPr>
            <a:lvl6pPr indent="-260350" lvl="5" marL="2743200" rtl="0" algn="l">
              <a:lnSpc>
                <a:spcPct val="100000"/>
              </a:lnSpc>
              <a:spcBef>
                <a:spcPts val="2200"/>
              </a:spcBef>
              <a:spcAft>
                <a:spcPts val="0"/>
              </a:spcAft>
              <a:buClr>
                <a:srgbClr val="000000"/>
              </a:buClr>
              <a:buSzPts val="500"/>
              <a:buChar char="•"/>
              <a:defRPr/>
            </a:lvl6pPr>
            <a:lvl7pPr indent="-260350" lvl="6" marL="3200400" rtl="0" algn="l">
              <a:lnSpc>
                <a:spcPct val="100000"/>
              </a:lnSpc>
              <a:spcBef>
                <a:spcPts val="2200"/>
              </a:spcBef>
              <a:spcAft>
                <a:spcPts val="0"/>
              </a:spcAft>
              <a:buClr>
                <a:srgbClr val="000000"/>
              </a:buClr>
              <a:buSzPts val="500"/>
              <a:buChar char="•"/>
              <a:defRPr/>
            </a:lvl7pPr>
            <a:lvl8pPr indent="-260350" lvl="7" marL="3657600" rtl="0" algn="l">
              <a:lnSpc>
                <a:spcPct val="100000"/>
              </a:lnSpc>
              <a:spcBef>
                <a:spcPts val="2200"/>
              </a:spcBef>
              <a:spcAft>
                <a:spcPts val="0"/>
              </a:spcAft>
              <a:buClr>
                <a:srgbClr val="000000"/>
              </a:buClr>
              <a:buSzPts val="500"/>
              <a:buChar char="•"/>
              <a:defRPr/>
            </a:lvl8pPr>
            <a:lvl9pPr indent="-260350" lvl="8" marL="4114800" rtl="0" algn="l">
              <a:lnSpc>
                <a:spcPct val="100000"/>
              </a:lnSpc>
              <a:spcBef>
                <a:spcPts val="2200"/>
              </a:spcBef>
              <a:spcAft>
                <a:spcPts val="0"/>
              </a:spcAft>
              <a:buClr>
                <a:srgbClr val="000000"/>
              </a:buClr>
              <a:buSzPts val="500"/>
              <a:buChar char="•"/>
              <a:defRPr/>
            </a:lvl9pPr>
          </a:lstStyle>
          <a:p/>
        </p:txBody>
      </p:sp>
      <p:sp>
        <p:nvSpPr>
          <p:cNvPr id="70" name="Google Shape;70;p17"/>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arriba)">
  <p:cSld name="Título (arriba)">
    <p:spTree>
      <p:nvGrpSpPr>
        <p:cNvPr id="71" name="Shape 71"/>
        <p:cNvGrpSpPr/>
        <p:nvPr/>
      </p:nvGrpSpPr>
      <p:grpSpPr>
        <a:xfrm>
          <a:off x="0" y="0"/>
          <a:ext cx="0" cy="0"/>
          <a:chOff x="0" y="0"/>
          <a:chExt cx="0" cy="0"/>
        </a:xfrm>
      </p:grpSpPr>
      <p:sp>
        <p:nvSpPr>
          <p:cNvPr id="72" name="Google Shape;72;p18"/>
          <p:cNvSpPr txBox="1"/>
          <p:nvPr>
            <p:ph type="title"/>
          </p:nvPr>
        </p:nvSpPr>
        <p:spPr>
          <a:xfrm>
            <a:off x="1645295" y="234404"/>
            <a:ext cx="5853300" cy="1138500"/>
          </a:xfrm>
          <a:prstGeom prst="rect">
            <a:avLst/>
          </a:prstGeom>
          <a:noFill/>
          <a:ln>
            <a:noFill/>
          </a:ln>
        </p:spPr>
        <p:txBody>
          <a:bodyPr anchorCtr="0" anchor="ctr" bIns="26775" lIns="26775" spcFirstLastPara="1" rIns="26775" wrap="square" tIns="26775">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73" name="Google Shape;73;p18"/>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p:cSld name="Título y viñetas">
    <p:spTree>
      <p:nvGrpSpPr>
        <p:cNvPr id="74" name="Shape 74"/>
        <p:cNvGrpSpPr/>
        <p:nvPr/>
      </p:nvGrpSpPr>
      <p:grpSpPr>
        <a:xfrm>
          <a:off x="0" y="0"/>
          <a:ext cx="0" cy="0"/>
          <a:chOff x="0" y="0"/>
          <a:chExt cx="0" cy="0"/>
        </a:xfrm>
      </p:grpSpPr>
      <p:sp>
        <p:nvSpPr>
          <p:cNvPr id="75" name="Google Shape;75;p19"/>
          <p:cNvSpPr txBox="1"/>
          <p:nvPr>
            <p:ph type="title"/>
          </p:nvPr>
        </p:nvSpPr>
        <p:spPr>
          <a:xfrm>
            <a:off x="1645295" y="234404"/>
            <a:ext cx="5853300" cy="1138500"/>
          </a:xfrm>
          <a:prstGeom prst="rect">
            <a:avLst/>
          </a:prstGeom>
          <a:noFill/>
          <a:ln>
            <a:noFill/>
          </a:ln>
        </p:spPr>
        <p:txBody>
          <a:bodyPr anchorCtr="0" anchor="ctr" bIns="26775" lIns="26775" spcFirstLastPara="1" rIns="26775" wrap="square" tIns="26775">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76" name="Google Shape;76;p19"/>
          <p:cNvSpPr txBox="1"/>
          <p:nvPr>
            <p:ph idx="1" type="body"/>
          </p:nvPr>
        </p:nvSpPr>
        <p:spPr>
          <a:xfrm>
            <a:off x="1645295" y="1372939"/>
            <a:ext cx="5853300" cy="3315300"/>
          </a:xfrm>
          <a:prstGeom prst="rect">
            <a:avLst/>
          </a:prstGeom>
          <a:noFill/>
          <a:ln>
            <a:noFill/>
          </a:ln>
        </p:spPr>
        <p:txBody>
          <a:bodyPr anchorCtr="0" anchor="ctr" bIns="26775" lIns="26775" spcFirstLastPara="1" rIns="26775" wrap="square" tIns="26775">
            <a:noAutofit/>
          </a:bodyPr>
          <a:lstStyle>
            <a:lvl1pPr indent="-260350" lvl="0" marL="457200" rtl="0" algn="l">
              <a:lnSpc>
                <a:spcPct val="100000"/>
              </a:lnSpc>
              <a:spcBef>
                <a:spcPts val="2200"/>
              </a:spcBef>
              <a:spcAft>
                <a:spcPts val="0"/>
              </a:spcAft>
              <a:buClr>
                <a:srgbClr val="000000"/>
              </a:buClr>
              <a:buSzPts val="500"/>
              <a:buChar char="•"/>
              <a:defRPr/>
            </a:lvl1pPr>
            <a:lvl2pPr indent="-260350" lvl="1" marL="914400" rtl="0" algn="l">
              <a:lnSpc>
                <a:spcPct val="100000"/>
              </a:lnSpc>
              <a:spcBef>
                <a:spcPts val="2200"/>
              </a:spcBef>
              <a:spcAft>
                <a:spcPts val="0"/>
              </a:spcAft>
              <a:buClr>
                <a:srgbClr val="000000"/>
              </a:buClr>
              <a:buSzPts val="500"/>
              <a:buChar char="•"/>
              <a:defRPr/>
            </a:lvl2pPr>
            <a:lvl3pPr indent="-260350" lvl="2" marL="1371600" rtl="0" algn="l">
              <a:lnSpc>
                <a:spcPct val="100000"/>
              </a:lnSpc>
              <a:spcBef>
                <a:spcPts val="2200"/>
              </a:spcBef>
              <a:spcAft>
                <a:spcPts val="0"/>
              </a:spcAft>
              <a:buClr>
                <a:srgbClr val="000000"/>
              </a:buClr>
              <a:buSzPts val="500"/>
              <a:buChar char="•"/>
              <a:defRPr/>
            </a:lvl3pPr>
            <a:lvl4pPr indent="-260350" lvl="3" marL="1828800" rtl="0" algn="l">
              <a:lnSpc>
                <a:spcPct val="100000"/>
              </a:lnSpc>
              <a:spcBef>
                <a:spcPts val="2200"/>
              </a:spcBef>
              <a:spcAft>
                <a:spcPts val="0"/>
              </a:spcAft>
              <a:buClr>
                <a:srgbClr val="000000"/>
              </a:buClr>
              <a:buSzPts val="500"/>
              <a:buChar char="•"/>
              <a:defRPr/>
            </a:lvl4pPr>
            <a:lvl5pPr indent="-260350" lvl="4" marL="2286000" rtl="0" algn="l">
              <a:lnSpc>
                <a:spcPct val="100000"/>
              </a:lnSpc>
              <a:spcBef>
                <a:spcPts val="2200"/>
              </a:spcBef>
              <a:spcAft>
                <a:spcPts val="0"/>
              </a:spcAft>
              <a:buClr>
                <a:srgbClr val="000000"/>
              </a:buClr>
              <a:buSzPts val="500"/>
              <a:buChar char="•"/>
              <a:defRPr/>
            </a:lvl5pPr>
            <a:lvl6pPr indent="-260350" lvl="5" marL="2743200" rtl="0" algn="l">
              <a:lnSpc>
                <a:spcPct val="100000"/>
              </a:lnSpc>
              <a:spcBef>
                <a:spcPts val="2200"/>
              </a:spcBef>
              <a:spcAft>
                <a:spcPts val="0"/>
              </a:spcAft>
              <a:buClr>
                <a:srgbClr val="000000"/>
              </a:buClr>
              <a:buSzPts val="500"/>
              <a:buChar char="•"/>
              <a:defRPr/>
            </a:lvl6pPr>
            <a:lvl7pPr indent="-260350" lvl="6" marL="3200400" rtl="0" algn="l">
              <a:lnSpc>
                <a:spcPct val="100000"/>
              </a:lnSpc>
              <a:spcBef>
                <a:spcPts val="2200"/>
              </a:spcBef>
              <a:spcAft>
                <a:spcPts val="0"/>
              </a:spcAft>
              <a:buClr>
                <a:srgbClr val="000000"/>
              </a:buClr>
              <a:buSzPts val="500"/>
              <a:buChar char="•"/>
              <a:defRPr/>
            </a:lvl7pPr>
            <a:lvl8pPr indent="-260350" lvl="7" marL="3657600" rtl="0" algn="l">
              <a:lnSpc>
                <a:spcPct val="100000"/>
              </a:lnSpc>
              <a:spcBef>
                <a:spcPts val="2200"/>
              </a:spcBef>
              <a:spcAft>
                <a:spcPts val="0"/>
              </a:spcAft>
              <a:buClr>
                <a:srgbClr val="000000"/>
              </a:buClr>
              <a:buSzPts val="500"/>
              <a:buChar char="•"/>
              <a:defRPr/>
            </a:lvl8pPr>
            <a:lvl9pPr indent="-260350" lvl="8" marL="4114800" rtl="0" algn="l">
              <a:lnSpc>
                <a:spcPct val="100000"/>
              </a:lnSpc>
              <a:spcBef>
                <a:spcPts val="2200"/>
              </a:spcBef>
              <a:spcAft>
                <a:spcPts val="0"/>
              </a:spcAft>
              <a:buClr>
                <a:srgbClr val="000000"/>
              </a:buClr>
              <a:buSzPts val="500"/>
              <a:buChar char="•"/>
              <a:defRPr/>
            </a:lvl9pPr>
          </a:lstStyle>
          <a:p/>
        </p:txBody>
      </p:sp>
      <p:sp>
        <p:nvSpPr>
          <p:cNvPr id="77" name="Google Shape;77;p19"/>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iñetas y foto">
  <p:cSld name="Título, viñetas y foto">
    <p:spTree>
      <p:nvGrpSpPr>
        <p:cNvPr id="78" name="Shape 78"/>
        <p:cNvGrpSpPr/>
        <p:nvPr/>
      </p:nvGrpSpPr>
      <p:grpSpPr>
        <a:xfrm>
          <a:off x="0" y="0"/>
          <a:ext cx="0" cy="0"/>
          <a:chOff x="0" y="0"/>
          <a:chExt cx="0" cy="0"/>
        </a:xfrm>
      </p:grpSpPr>
      <p:sp>
        <p:nvSpPr>
          <p:cNvPr id="79" name="Google Shape;79;p20"/>
          <p:cNvSpPr/>
          <p:nvPr>
            <p:ph idx="2" type="pic"/>
          </p:nvPr>
        </p:nvSpPr>
        <p:spPr>
          <a:xfrm>
            <a:off x="3533924" y="1372939"/>
            <a:ext cx="4972800" cy="3315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9pPr>
          </a:lstStyle>
          <a:p/>
        </p:txBody>
      </p:sp>
      <p:sp>
        <p:nvSpPr>
          <p:cNvPr id="80" name="Google Shape;80;p20"/>
          <p:cNvSpPr txBox="1"/>
          <p:nvPr>
            <p:ph type="title"/>
          </p:nvPr>
        </p:nvSpPr>
        <p:spPr>
          <a:xfrm>
            <a:off x="1645295" y="234404"/>
            <a:ext cx="5853300" cy="1138500"/>
          </a:xfrm>
          <a:prstGeom prst="rect">
            <a:avLst/>
          </a:prstGeom>
          <a:noFill/>
          <a:ln>
            <a:noFill/>
          </a:ln>
        </p:spPr>
        <p:txBody>
          <a:bodyPr anchorCtr="0" anchor="ctr" bIns="26775" lIns="26775" spcFirstLastPara="1" rIns="26775" wrap="square" tIns="26775">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81" name="Google Shape;81;p20"/>
          <p:cNvSpPr txBox="1"/>
          <p:nvPr>
            <p:ph idx="1" type="body"/>
          </p:nvPr>
        </p:nvSpPr>
        <p:spPr>
          <a:xfrm>
            <a:off x="1645295" y="1372939"/>
            <a:ext cx="2812800" cy="3315300"/>
          </a:xfrm>
          <a:prstGeom prst="rect">
            <a:avLst/>
          </a:prstGeom>
          <a:noFill/>
          <a:ln>
            <a:noFill/>
          </a:ln>
        </p:spPr>
        <p:txBody>
          <a:bodyPr anchorCtr="0" anchor="ctr" bIns="26775" lIns="26775" spcFirstLastPara="1" rIns="26775" wrap="square" tIns="26775">
            <a:noAutofit/>
          </a:bodyPr>
          <a:lstStyle>
            <a:lvl1pPr indent="-298450" lvl="0" marL="457200" rtl="0" algn="l">
              <a:lnSpc>
                <a:spcPct val="100000"/>
              </a:lnSpc>
              <a:spcBef>
                <a:spcPts val="1700"/>
              </a:spcBef>
              <a:spcAft>
                <a:spcPts val="0"/>
              </a:spcAft>
              <a:buClr>
                <a:srgbClr val="000000"/>
              </a:buClr>
              <a:buSzPts val="1100"/>
              <a:buFont typeface="Helvetica Neue Light"/>
              <a:buChar char="•"/>
              <a:defRPr sz="1400"/>
            </a:lvl1pPr>
            <a:lvl2pPr indent="-298450" lvl="1" marL="914400" rtl="0" algn="l">
              <a:lnSpc>
                <a:spcPct val="100000"/>
              </a:lnSpc>
              <a:spcBef>
                <a:spcPts val="1700"/>
              </a:spcBef>
              <a:spcAft>
                <a:spcPts val="0"/>
              </a:spcAft>
              <a:buClr>
                <a:srgbClr val="000000"/>
              </a:buClr>
              <a:buSzPts val="1100"/>
              <a:buFont typeface="Helvetica Neue Light"/>
              <a:buChar char="•"/>
              <a:defRPr sz="1400"/>
            </a:lvl2pPr>
            <a:lvl3pPr indent="-298450" lvl="2" marL="1371600" rtl="0" algn="l">
              <a:lnSpc>
                <a:spcPct val="100000"/>
              </a:lnSpc>
              <a:spcBef>
                <a:spcPts val="1700"/>
              </a:spcBef>
              <a:spcAft>
                <a:spcPts val="0"/>
              </a:spcAft>
              <a:buClr>
                <a:srgbClr val="000000"/>
              </a:buClr>
              <a:buSzPts val="1100"/>
              <a:buFont typeface="Helvetica Neue Light"/>
              <a:buChar char="•"/>
              <a:defRPr sz="1400"/>
            </a:lvl3pPr>
            <a:lvl4pPr indent="-298450" lvl="3" marL="1828800" rtl="0" algn="l">
              <a:lnSpc>
                <a:spcPct val="100000"/>
              </a:lnSpc>
              <a:spcBef>
                <a:spcPts val="1700"/>
              </a:spcBef>
              <a:spcAft>
                <a:spcPts val="0"/>
              </a:spcAft>
              <a:buClr>
                <a:srgbClr val="000000"/>
              </a:buClr>
              <a:buSzPts val="1100"/>
              <a:buFont typeface="Helvetica Neue Light"/>
              <a:buChar char="•"/>
              <a:defRPr sz="1400"/>
            </a:lvl4pPr>
            <a:lvl5pPr indent="-298450" lvl="4" marL="2286000" rtl="0" algn="l">
              <a:lnSpc>
                <a:spcPct val="100000"/>
              </a:lnSpc>
              <a:spcBef>
                <a:spcPts val="1700"/>
              </a:spcBef>
              <a:spcAft>
                <a:spcPts val="0"/>
              </a:spcAft>
              <a:buClr>
                <a:srgbClr val="000000"/>
              </a:buClr>
              <a:buSzPts val="1100"/>
              <a:buFont typeface="Helvetica Neue Light"/>
              <a:buChar char="•"/>
              <a:defRPr sz="1400"/>
            </a:lvl5pPr>
            <a:lvl6pPr indent="-260350" lvl="5" marL="2743200" rtl="0" algn="l">
              <a:lnSpc>
                <a:spcPct val="100000"/>
              </a:lnSpc>
              <a:spcBef>
                <a:spcPts val="2200"/>
              </a:spcBef>
              <a:spcAft>
                <a:spcPts val="0"/>
              </a:spcAft>
              <a:buClr>
                <a:srgbClr val="000000"/>
              </a:buClr>
              <a:buSzPts val="500"/>
              <a:buChar char="•"/>
              <a:defRPr/>
            </a:lvl6pPr>
            <a:lvl7pPr indent="-260350" lvl="6" marL="3200400" rtl="0" algn="l">
              <a:lnSpc>
                <a:spcPct val="100000"/>
              </a:lnSpc>
              <a:spcBef>
                <a:spcPts val="2200"/>
              </a:spcBef>
              <a:spcAft>
                <a:spcPts val="0"/>
              </a:spcAft>
              <a:buClr>
                <a:srgbClr val="000000"/>
              </a:buClr>
              <a:buSzPts val="500"/>
              <a:buChar char="•"/>
              <a:defRPr/>
            </a:lvl7pPr>
            <a:lvl8pPr indent="-260350" lvl="7" marL="3657600" rtl="0" algn="l">
              <a:lnSpc>
                <a:spcPct val="100000"/>
              </a:lnSpc>
              <a:spcBef>
                <a:spcPts val="2200"/>
              </a:spcBef>
              <a:spcAft>
                <a:spcPts val="0"/>
              </a:spcAft>
              <a:buClr>
                <a:srgbClr val="000000"/>
              </a:buClr>
              <a:buSzPts val="500"/>
              <a:buChar char="•"/>
              <a:defRPr/>
            </a:lvl8pPr>
            <a:lvl9pPr indent="-260350" lvl="8" marL="4114800" rtl="0" algn="l">
              <a:lnSpc>
                <a:spcPct val="100000"/>
              </a:lnSpc>
              <a:spcBef>
                <a:spcPts val="2200"/>
              </a:spcBef>
              <a:spcAft>
                <a:spcPts val="0"/>
              </a:spcAft>
              <a:buClr>
                <a:srgbClr val="000000"/>
              </a:buClr>
              <a:buSzPts val="500"/>
              <a:buChar char="•"/>
              <a:defRPr/>
            </a:lvl9pPr>
          </a:lstStyle>
          <a:p/>
        </p:txBody>
      </p:sp>
      <p:sp>
        <p:nvSpPr>
          <p:cNvPr id="82" name="Google Shape;82;p20"/>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ñetas">
  <p:cSld name="Viñetas">
    <p:spTree>
      <p:nvGrpSpPr>
        <p:cNvPr id="83" name="Shape 83"/>
        <p:cNvGrpSpPr/>
        <p:nvPr/>
      </p:nvGrpSpPr>
      <p:grpSpPr>
        <a:xfrm>
          <a:off x="0" y="0"/>
          <a:ext cx="0" cy="0"/>
          <a:chOff x="0" y="0"/>
          <a:chExt cx="0" cy="0"/>
        </a:xfrm>
      </p:grpSpPr>
      <p:sp>
        <p:nvSpPr>
          <p:cNvPr id="84" name="Google Shape;84;p21"/>
          <p:cNvSpPr txBox="1"/>
          <p:nvPr>
            <p:ph idx="1" type="body"/>
          </p:nvPr>
        </p:nvSpPr>
        <p:spPr>
          <a:xfrm>
            <a:off x="1645295" y="669726"/>
            <a:ext cx="5853300" cy="3804000"/>
          </a:xfrm>
          <a:prstGeom prst="rect">
            <a:avLst/>
          </a:prstGeom>
          <a:noFill/>
          <a:ln>
            <a:noFill/>
          </a:ln>
        </p:spPr>
        <p:txBody>
          <a:bodyPr anchorCtr="0" anchor="ctr" bIns="26775" lIns="26775" spcFirstLastPara="1" rIns="26775" wrap="square" tIns="26775">
            <a:noAutofit/>
          </a:bodyPr>
          <a:lstStyle>
            <a:lvl1pPr indent="-260350" lvl="0" marL="457200" rtl="0" algn="l">
              <a:lnSpc>
                <a:spcPct val="100000"/>
              </a:lnSpc>
              <a:spcBef>
                <a:spcPts val="2200"/>
              </a:spcBef>
              <a:spcAft>
                <a:spcPts val="0"/>
              </a:spcAft>
              <a:buClr>
                <a:srgbClr val="000000"/>
              </a:buClr>
              <a:buSzPts val="500"/>
              <a:buChar char="•"/>
              <a:defRPr/>
            </a:lvl1pPr>
            <a:lvl2pPr indent="-260350" lvl="1" marL="914400" rtl="0" algn="l">
              <a:lnSpc>
                <a:spcPct val="100000"/>
              </a:lnSpc>
              <a:spcBef>
                <a:spcPts val="2200"/>
              </a:spcBef>
              <a:spcAft>
                <a:spcPts val="0"/>
              </a:spcAft>
              <a:buClr>
                <a:srgbClr val="000000"/>
              </a:buClr>
              <a:buSzPts val="500"/>
              <a:buChar char="•"/>
              <a:defRPr/>
            </a:lvl2pPr>
            <a:lvl3pPr indent="-260350" lvl="2" marL="1371600" rtl="0" algn="l">
              <a:lnSpc>
                <a:spcPct val="100000"/>
              </a:lnSpc>
              <a:spcBef>
                <a:spcPts val="2200"/>
              </a:spcBef>
              <a:spcAft>
                <a:spcPts val="0"/>
              </a:spcAft>
              <a:buClr>
                <a:srgbClr val="000000"/>
              </a:buClr>
              <a:buSzPts val="500"/>
              <a:buChar char="•"/>
              <a:defRPr/>
            </a:lvl3pPr>
            <a:lvl4pPr indent="-260350" lvl="3" marL="1828800" rtl="0" algn="l">
              <a:lnSpc>
                <a:spcPct val="100000"/>
              </a:lnSpc>
              <a:spcBef>
                <a:spcPts val="2200"/>
              </a:spcBef>
              <a:spcAft>
                <a:spcPts val="0"/>
              </a:spcAft>
              <a:buClr>
                <a:srgbClr val="000000"/>
              </a:buClr>
              <a:buSzPts val="500"/>
              <a:buChar char="•"/>
              <a:defRPr/>
            </a:lvl4pPr>
            <a:lvl5pPr indent="-260350" lvl="4" marL="2286000" rtl="0" algn="l">
              <a:lnSpc>
                <a:spcPct val="100000"/>
              </a:lnSpc>
              <a:spcBef>
                <a:spcPts val="2200"/>
              </a:spcBef>
              <a:spcAft>
                <a:spcPts val="0"/>
              </a:spcAft>
              <a:buClr>
                <a:srgbClr val="000000"/>
              </a:buClr>
              <a:buSzPts val="500"/>
              <a:buChar char="•"/>
              <a:defRPr/>
            </a:lvl5pPr>
            <a:lvl6pPr indent="-260350" lvl="5" marL="2743200" rtl="0" algn="l">
              <a:lnSpc>
                <a:spcPct val="100000"/>
              </a:lnSpc>
              <a:spcBef>
                <a:spcPts val="2200"/>
              </a:spcBef>
              <a:spcAft>
                <a:spcPts val="0"/>
              </a:spcAft>
              <a:buClr>
                <a:srgbClr val="000000"/>
              </a:buClr>
              <a:buSzPts val="500"/>
              <a:buChar char="•"/>
              <a:defRPr/>
            </a:lvl6pPr>
            <a:lvl7pPr indent="-260350" lvl="6" marL="3200400" rtl="0" algn="l">
              <a:lnSpc>
                <a:spcPct val="100000"/>
              </a:lnSpc>
              <a:spcBef>
                <a:spcPts val="2200"/>
              </a:spcBef>
              <a:spcAft>
                <a:spcPts val="0"/>
              </a:spcAft>
              <a:buClr>
                <a:srgbClr val="000000"/>
              </a:buClr>
              <a:buSzPts val="500"/>
              <a:buChar char="•"/>
              <a:defRPr/>
            </a:lvl7pPr>
            <a:lvl8pPr indent="-260350" lvl="7" marL="3657600" rtl="0" algn="l">
              <a:lnSpc>
                <a:spcPct val="100000"/>
              </a:lnSpc>
              <a:spcBef>
                <a:spcPts val="2200"/>
              </a:spcBef>
              <a:spcAft>
                <a:spcPts val="0"/>
              </a:spcAft>
              <a:buClr>
                <a:srgbClr val="000000"/>
              </a:buClr>
              <a:buSzPts val="500"/>
              <a:buChar char="•"/>
              <a:defRPr/>
            </a:lvl8pPr>
            <a:lvl9pPr indent="-260350" lvl="8" marL="4114800" rtl="0" algn="l">
              <a:lnSpc>
                <a:spcPct val="100000"/>
              </a:lnSpc>
              <a:spcBef>
                <a:spcPts val="2200"/>
              </a:spcBef>
              <a:spcAft>
                <a:spcPts val="0"/>
              </a:spcAft>
              <a:buClr>
                <a:srgbClr val="000000"/>
              </a:buClr>
              <a:buSzPts val="500"/>
              <a:buChar char="•"/>
              <a:defRPr/>
            </a:lvl9pPr>
          </a:lstStyle>
          <a:p/>
        </p:txBody>
      </p:sp>
      <p:sp>
        <p:nvSpPr>
          <p:cNvPr id="85" name="Google Shape;85;p2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otos">
  <p:cSld name="3 fotos">
    <p:spTree>
      <p:nvGrpSpPr>
        <p:cNvPr id="86" name="Shape 86"/>
        <p:cNvGrpSpPr/>
        <p:nvPr/>
      </p:nvGrpSpPr>
      <p:grpSpPr>
        <a:xfrm>
          <a:off x="0" y="0"/>
          <a:ext cx="0" cy="0"/>
          <a:chOff x="0" y="0"/>
          <a:chExt cx="0" cy="0"/>
        </a:xfrm>
      </p:grpSpPr>
      <p:sp>
        <p:nvSpPr>
          <p:cNvPr id="87" name="Google Shape;87;p22"/>
          <p:cNvSpPr/>
          <p:nvPr>
            <p:ph idx="2" type="pic"/>
          </p:nvPr>
        </p:nvSpPr>
        <p:spPr>
          <a:xfrm>
            <a:off x="4665762" y="2650929"/>
            <a:ext cx="3194400" cy="21309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9pPr>
          </a:lstStyle>
          <a:p/>
        </p:txBody>
      </p:sp>
      <p:sp>
        <p:nvSpPr>
          <p:cNvPr id="88" name="Google Shape;88;p22"/>
          <p:cNvSpPr/>
          <p:nvPr>
            <p:ph idx="3" type="pic"/>
          </p:nvPr>
        </p:nvSpPr>
        <p:spPr>
          <a:xfrm>
            <a:off x="4572000" y="467620"/>
            <a:ext cx="3094200" cy="20628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9pPr>
          </a:lstStyle>
          <a:p/>
        </p:txBody>
      </p:sp>
      <p:sp>
        <p:nvSpPr>
          <p:cNvPr id="89" name="Google Shape;89;p22"/>
          <p:cNvSpPr/>
          <p:nvPr>
            <p:ph idx="4" type="pic"/>
          </p:nvPr>
        </p:nvSpPr>
        <p:spPr>
          <a:xfrm>
            <a:off x="-109389" y="468808"/>
            <a:ext cx="6315600" cy="42102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9pPr>
          </a:lstStyle>
          <a:p/>
        </p:txBody>
      </p:sp>
      <p:sp>
        <p:nvSpPr>
          <p:cNvPr id="90" name="Google Shape;90;p22"/>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p:cSld name="Cita">
    <p:spTree>
      <p:nvGrpSpPr>
        <p:cNvPr id="91" name="Shape 91"/>
        <p:cNvGrpSpPr/>
        <p:nvPr/>
      </p:nvGrpSpPr>
      <p:grpSpPr>
        <a:xfrm>
          <a:off x="0" y="0"/>
          <a:ext cx="0" cy="0"/>
          <a:chOff x="0" y="0"/>
          <a:chExt cx="0" cy="0"/>
        </a:xfrm>
      </p:grpSpPr>
      <p:sp>
        <p:nvSpPr>
          <p:cNvPr id="92" name="Google Shape;92;p23"/>
          <p:cNvSpPr txBox="1"/>
          <p:nvPr>
            <p:ph idx="1" type="body"/>
          </p:nvPr>
        </p:nvSpPr>
        <p:spPr>
          <a:xfrm>
            <a:off x="1812726" y="3355330"/>
            <a:ext cx="5518500" cy="247800"/>
          </a:xfrm>
          <a:prstGeom prst="rect">
            <a:avLst/>
          </a:prstGeom>
          <a:noFill/>
          <a:ln>
            <a:noFill/>
          </a:ln>
        </p:spPr>
        <p:txBody>
          <a:bodyPr anchorCtr="0" anchor="t" bIns="26775" lIns="26775" spcFirstLastPara="1" rIns="26775" wrap="square" tIns="26775">
            <a:noAutofit/>
          </a:bodyPr>
          <a:lstStyle>
            <a:lvl1pPr indent="-228600" lvl="0" marL="457200" rtl="0" algn="ct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indent="-260350" lvl="1" marL="914400" rtl="0" algn="l">
              <a:lnSpc>
                <a:spcPct val="100000"/>
              </a:lnSpc>
              <a:spcBef>
                <a:spcPts val="2200"/>
              </a:spcBef>
              <a:spcAft>
                <a:spcPts val="0"/>
              </a:spcAft>
              <a:buClr>
                <a:srgbClr val="000000"/>
              </a:buClr>
              <a:buSzPts val="500"/>
              <a:buChar char="•"/>
              <a:defRPr/>
            </a:lvl2pPr>
            <a:lvl3pPr indent="-260350" lvl="2" marL="1371600" rtl="0" algn="l">
              <a:lnSpc>
                <a:spcPct val="100000"/>
              </a:lnSpc>
              <a:spcBef>
                <a:spcPts val="2200"/>
              </a:spcBef>
              <a:spcAft>
                <a:spcPts val="0"/>
              </a:spcAft>
              <a:buClr>
                <a:srgbClr val="000000"/>
              </a:buClr>
              <a:buSzPts val="500"/>
              <a:buChar char="•"/>
              <a:defRPr/>
            </a:lvl3pPr>
            <a:lvl4pPr indent="-260350" lvl="3" marL="1828800" rtl="0" algn="l">
              <a:lnSpc>
                <a:spcPct val="100000"/>
              </a:lnSpc>
              <a:spcBef>
                <a:spcPts val="2200"/>
              </a:spcBef>
              <a:spcAft>
                <a:spcPts val="0"/>
              </a:spcAft>
              <a:buClr>
                <a:srgbClr val="000000"/>
              </a:buClr>
              <a:buSzPts val="500"/>
              <a:buChar char="•"/>
              <a:defRPr/>
            </a:lvl4pPr>
            <a:lvl5pPr indent="-260350" lvl="4" marL="2286000" rtl="0" algn="l">
              <a:lnSpc>
                <a:spcPct val="100000"/>
              </a:lnSpc>
              <a:spcBef>
                <a:spcPts val="2200"/>
              </a:spcBef>
              <a:spcAft>
                <a:spcPts val="0"/>
              </a:spcAft>
              <a:buClr>
                <a:srgbClr val="000000"/>
              </a:buClr>
              <a:buSzPts val="500"/>
              <a:buChar char="•"/>
              <a:defRPr/>
            </a:lvl5pPr>
            <a:lvl6pPr indent="-260350" lvl="5" marL="2743200" rtl="0" algn="l">
              <a:lnSpc>
                <a:spcPct val="100000"/>
              </a:lnSpc>
              <a:spcBef>
                <a:spcPts val="2200"/>
              </a:spcBef>
              <a:spcAft>
                <a:spcPts val="0"/>
              </a:spcAft>
              <a:buClr>
                <a:srgbClr val="000000"/>
              </a:buClr>
              <a:buSzPts val="500"/>
              <a:buChar char="•"/>
              <a:defRPr/>
            </a:lvl6pPr>
            <a:lvl7pPr indent="-260350" lvl="6" marL="3200400" rtl="0" algn="l">
              <a:lnSpc>
                <a:spcPct val="100000"/>
              </a:lnSpc>
              <a:spcBef>
                <a:spcPts val="2200"/>
              </a:spcBef>
              <a:spcAft>
                <a:spcPts val="0"/>
              </a:spcAft>
              <a:buClr>
                <a:srgbClr val="000000"/>
              </a:buClr>
              <a:buSzPts val="500"/>
              <a:buChar char="•"/>
              <a:defRPr/>
            </a:lvl7pPr>
            <a:lvl8pPr indent="-260350" lvl="7" marL="3657600" rtl="0" algn="l">
              <a:lnSpc>
                <a:spcPct val="100000"/>
              </a:lnSpc>
              <a:spcBef>
                <a:spcPts val="2200"/>
              </a:spcBef>
              <a:spcAft>
                <a:spcPts val="0"/>
              </a:spcAft>
              <a:buClr>
                <a:srgbClr val="000000"/>
              </a:buClr>
              <a:buSzPts val="500"/>
              <a:buChar char="•"/>
              <a:defRPr/>
            </a:lvl8pPr>
            <a:lvl9pPr indent="-260350" lvl="8" marL="4114800" rtl="0" algn="l">
              <a:lnSpc>
                <a:spcPct val="100000"/>
              </a:lnSpc>
              <a:spcBef>
                <a:spcPts val="2200"/>
              </a:spcBef>
              <a:spcAft>
                <a:spcPts val="0"/>
              </a:spcAft>
              <a:buClr>
                <a:srgbClr val="000000"/>
              </a:buClr>
              <a:buSzPts val="500"/>
              <a:buChar char="•"/>
              <a:defRPr/>
            </a:lvl9pPr>
          </a:lstStyle>
          <a:p/>
        </p:txBody>
      </p:sp>
      <p:sp>
        <p:nvSpPr>
          <p:cNvPr id="93" name="Google Shape;93;p23"/>
          <p:cNvSpPr txBox="1"/>
          <p:nvPr>
            <p:ph idx="2" type="body"/>
          </p:nvPr>
        </p:nvSpPr>
        <p:spPr>
          <a:xfrm>
            <a:off x="1812726" y="2250132"/>
            <a:ext cx="5518500" cy="361800"/>
          </a:xfrm>
          <a:prstGeom prst="rect">
            <a:avLst/>
          </a:prstGeom>
          <a:noFill/>
          <a:ln>
            <a:noFill/>
          </a:ln>
        </p:spPr>
        <p:txBody>
          <a:bodyPr anchorCtr="0" anchor="ctr" bIns="26775" lIns="26775" spcFirstLastPara="1" rIns="26775" wrap="square" tIns="26775">
            <a:noAutofit/>
          </a:bodyPr>
          <a:lstStyle>
            <a:lvl1pPr indent="-228600" lvl="0" marL="457200" rtl="0" algn="ctr">
              <a:lnSpc>
                <a:spcPct val="100000"/>
              </a:lnSpc>
              <a:spcBef>
                <a:spcPts val="0"/>
              </a:spcBef>
              <a:spcAft>
                <a:spcPts val="0"/>
              </a:spcAft>
              <a:buClr>
                <a:srgbClr val="000000"/>
              </a:buClr>
              <a:buSzPts val="2000"/>
              <a:buFont typeface="Helvetica Neue Light"/>
              <a:buNone/>
              <a:defRPr sz="2000"/>
            </a:lvl1pPr>
            <a:lvl2pPr indent="-260350" lvl="1" marL="914400" rtl="0" algn="l">
              <a:lnSpc>
                <a:spcPct val="100000"/>
              </a:lnSpc>
              <a:spcBef>
                <a:spcPts val="2200"/>
              </a:spcBef>
              <a:spcAft>
                <a:spcPts val="0"/>
              </a:spcAft>
              <a:buClr>
                <a:srgbClr val="000000"/>
              </a:buClr>
              <a:buSzPts val="500"/>
              <a:buChar char="•"/>
              <a:defRPr/>
            </a:lvl2pPr>
            <a:lvl3pPr indent="-260350" lvl="2" marL="1371600" rtl="0" algn="l">
              <a:lnSpc>
                <a:spcPct val="100000"/>
              </a:lnSpc>
              <a:spcBef>
                <a:spcPts val="2200"/>
              </a:spcBef>
              <a:spcAft>
                <a:spcPts val="0"/>
              </a:spcAft>
              <a:buClr>
                <a:srgbClr val="000000"/>
              </a:buClr>
              <a:buSzPts val="500"/>
              <a:buChar char="•"/>
              <a:defRPr/>
            </a:lvl3pPr>
            <a:lvl4pPr indent="-260350" lvl="3" marL="1828800" rtl="0" algn="l">
              <a:lnSpc>
                <a:spcPct val="100000"/>
              </a:lnSpc>
              <a:spcBef>
                <a:spcPts val="2200"/>
              </a:spcBef>
              <a:spcAft>
                <a:spcPts val="0"/>
              </a:spcAft>
              <a:buClr>
                <a:srgbClr val="000000"/>
              </a:buClr>
              <a:buSzPts val="500"/>
              <a:buChar char="•"/>
              <a:defRPr/>
            </a:lvl4pPr>
            <a:lvl5pPr indent="-260350" lvl="4" marL="2286000" rtl="0" algn="l">
              <a:lnSpc>
                <a:spcPct val="100000"/>
              </a:lnSpc>
              <a:spcBef>
                <a:spcPts val="2200"/>
              </a:spcBef>
              <a:spcAft>
                <a:spcPts val="0"/>
              </a:spcAft>
              <a:buClr>
                <a:srgbClr val="000000"/>
              </a:buClr>
              <a:buSzPts val="500"/>
              <a:buChar char="•"/>
              <a:defRPr/>
            </a:lvl5pPr>
            <a:lvl6pPr indent="-260350" lvl="5" marL="2743200" rtl="0" algn="l">
              <a:lnSpc>
                <a:spcPct val="100000"/>
              </a:lnSpc>
              <a:spcBef>
                <a:spcPts val="2200"/>
              </a:spcBef>
              <a:spcAft>
                <a:spcPts val="0"/>
              </a:spcAft>
              <a:buClr>
                <a:srgbClr val="000000"/>
              </a:buClr>
              <a:buSzPts val="500"/>
              <a:buChar char="•"/>
              <a:defRPr/>
            </a:lvl6pPr>
            <a:lvl7pPr indent="-260350" lvl="6" marL="3200400" rtl="0" algn="l">
              <a:lnSpc>
                <a:spcPct val="100000"/>
              </a:lnSpc>
              <a:spcBef>
                <a:spcPts val="2200"/>
              </a:spcBef>
              <a:spcAft>
                <a:spcPts val="0"/>
              </a:spcAft>
              <a:buClr>
                <a:srgbClr val="000000"/>
              </a:buClr>
              <a:buSzPts val="500"/>
              <a:buChar char="•"/>
              <a:defRPr/>
            </a:lvl7pPr>
            <a:lvl8pPr indent="-260350" lvl="7" marL="3657600" rtl="0" algn="l">
              <a:lnSpc>
                <a:spcPct val="100000"/>
              </a:lnSpc>
              <a:spcBef>
                <a:spcPts val="2200"/>
              </a:spcBef>
              <a:spcAft>
                <a:spcPts val="0"/>
              </a:spcAft>
              <a:buClr>
                <a:srgbClr val="000000"/>
              </a:buClr>
              <a:buSzPts val="500"/>
              <a:buChar char="•"/>
              <a:defRPr/>
            </a:lvl8pPr>
            <a:lvl9pPr indent="-260350" lvl="8" marL="4114800" rtl="0" algn="l">
              <a:lnSpc>
                <a:spcPct val="100000"/>
              </a:lnSpc>
              <a:spcBef>
                <a:spcPts val="2200"/>
              </a:spcBef>
              <a:spcAft>
                <a:spcPts val="0"/>
              </a:spcAft>
              <a:buClr>
                <a:srgbClr val="000000"/>
              </a:buClr>
              <a:buSzPts val="500"/>
              <a:buChar char="•"/>
              <a:defRPr/>
            </a:lvl9pPr>
          </a:lstStyle>
          <a:p/>
        </p:txBody>
      </p:sp>
      <p:sp>
        <p:nvSpPr>
          <p:cNvPr id="94" name="Google Shape;94;p23"/>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cSld name="Foto">
    <p:spTree>
      <p:nvGrpSpPr>
        <p:cNvPr id="95" name="Shape 95"/>
        <p:cNvGrpSpPr/>
        <p:nvPr/>
      </p:nvGrpSpPr>
      <p:grpSpPr>
        <a:xfrm>
          <a:off x="0" y="0"/>
          <a:ext cx="0" cy="0"/>
          <a:chOff x="0" y="0"/>
          <a:chExt cx="0" cy="0"/>
        </a:xfrm>
      </p:grpSpPr>
      <p:sp>
        <p:nvSpPr>
          <p:cNvPr id="96" name="Google Shape;96;p24"/>
          <p:cNvSpPr/>
          <p:nvPr>
            <p:ph idx="2" type="pic"/>
          </p:nvPr>
        </p:nvSpPr>
        <p:spPr>
          <a:xfrm>
            <a:off x="714375" y="0"/>
            <a:ext cx="8032500" cy="53577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9pPr>
          </a:lstStyle>
          <a:p/>
        </p:txBody>
      </p:sp>
      <p:sp>
        <p:nvSpPr>
          <p:cNvPr id="97" name="Google Shape;97;p24"/>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En blanco">
    <p:spTree>
      <p:nvGrpSpPr>
        <p:cNvPr id="98" name="Shape 98"/>
        <p:cNvGrpSpPr/>
        <p:nvPr/>
      </p:nvGrpSpPr>
      <p:grpSpPr>
        <a:xfrm>
          <a:off x="0" y="0"/>
          <a:ext cx="0" cy="0"/>
          <a:chOff x="0" y="0"/>
          <a:chExt cx="0" cy="0"/>
        </a:xfrm>
      </p:grpSpPr>
      <p:sp>
        <p:nvSpPr>
          <p:cNvPr id="99" name="Google Shape;99;p25"/>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p26"/>
          <p:cNvSpPr txBox="1"/>
          <p:nvPr>
            <p:ph idx="1" type="body"/>
          </p:nvPr>
        </p:nvSpPr>
        <p:spPr>
          <a:xfrm>
            <a:off x="724950" y="4372551"/>
            <a:ext cx="7697400" cy="460500"/>
          </a:xfrm>
          <a:prstGeom prst="rect">
            <a:avLst/>
          </a:prstGeom>
        </p:spPr>
        <p:txBody>
          <a:bodyPr anchorCtr="0" anchor="ctr" bIns="26775" lIns="26775" spcFirstLastPara="1" rIns="26775" wrap="square" tIns="26775">
            <a:noAutofit/>
          </a:bodyPr>
          <a:lstStyle>
            <a:lvl1pPr indent="-228600" lvl="0" marL="457200" rtl="0">
              <a:lnSpc>
                <a:spcPct val="100000"/>
              </a:lnSpc>
              <a:spcBef>
                <a:spcPts val="2200"/>
              </a:spcBef>
              <a:spcAft>
                <a:spcPts val="0"/>
              </a:spcAft>
              <a:buSzPts val="1400"/>
              <a:buNone/>
              <a:defRPr/>
            </a:lvl1pPr>
          </a:lstStyle>
          <a:p/>
        </p:txBody>
      </p:sp>
      <p:sp>
        <p:nvSpPr>
          <p:cNvPr id="102" name="Google Shape;102;p26"/>
          <p:cNvSpPr txBox="1"/>
          <p:nvPr>
            <p:ph idx="12" type="sldNum"/>
          </p:nvPr>
        </p:nvSpPr>
        <p:spPr>
          <a:xfrm>
            <a:off x="8536302" y="4749851"/>
            <a:ext cx="548700" cy="393600"/>
          </a:xfrm>
          <a:prstGeom prst="rect">
            <a:avLst/>
          </a:prstGeom>
        </p:spPr>
        <p:txBody>
          <a:bodyPr anchorCtr="0" anchor="t" bIns="26775" lIns="26775" spcFirstLastPara="1" rIns="26775" wrap="square" tIns="267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645295" y="234404"/>
            <a:ext cx="5853300" cy="1138500"/>
          </a:xfrm>
          <a:prstGeom prst="rect">
            <a:avLst/>
          </a:prstGeom>
          <a:noFill/>
          <a:ln>
            <a:noFill/>
          </a:ln>
        </p:spPr>
        <p:txBody>
          <a:bodyPr anchorCtr="0" anchor="ctr" bIns="26775" lIns="26775" spcFirstLastPara="1" rIns="26775" wrap="square" tIns="26775">
            <a:noAutofit/>
          </a:bodyPr>
          <a:lstStyle>
            <a:lvl1pPr lv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2" name="Google Shape;52;p13"/>
          <p:cNvSpPr txBox="1"/>
          <p:nvPr>
            <p:ph idx="1" type="body"/>
          </p:nvPr>
        </p:nvSpPr>
        <p:spPr>
          <a:xfrm>
            <a:off x="1645295" y="1372939"/>
            <a:ext cx="5853300" cy="3315300"/>
          </a:xfrm>
          <a:prstGeom prst="rect">
            <a:avLst/>
          </a:prstGeom>
          <a:noFill/>
          <a:ln>
            <a:noFill/>
          </a:ln>
        </p:spPr>
        <p:txBody>
          <a:bodyPr anchorCtr="0" anchor="ctr" bIns="26775" lIns="26775" spcFirstLastPara="1" rIns="26775" wrap="square" tIns="26775">
            <a:noAutofit/>
          </a:bodyPr>
          <a:lstStyle>
            <a:lvl1pPr indent="-317500" lvl="0" marL="4572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5pPr>
            <a:lvl6pPr indent="-317500" lvl="5" marL="27432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6pPr>
            <a:lvl7pPr indent="-317500" lvl="6" marL="32004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7pPr>
            <a:lvl8pPr indent="-317500" lvl="7" marL="36576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8pPr>
            <a:lvl9pPr indent="-317500" lvl="8" marL="4114800" marR="0" rtl="0" algn="l">
              <a:lnSpc>
                <a:spcPct val="100000"/>
              </a:lnSpc>
              <a:spcBef>
                <a:spcPts val="2200"/>
              </a:spcBef>
              <a:spcAft>
                <a:spcPts val="0"/>
              </a:spcAft>
              <a:buClr>
                <a:srgbClr val="000000"/>
              </a:buClr>
              <a:buSzPts val="1400"/>
              <a:buFont typeface="Helvetica Neue Light"/>
              <a:buChar char="•"/>
              <a:defRPr b="0" i="0" sz="19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3"/>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31.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0.jpg"/><Relationship Id="rId4" Type="http://schemas.openxmlformats.org/officeDocument/2006/relationships/image" Target="../media/image24.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s://schema.datacite.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19.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1" Type="http://schemas.openxmlformats.org/officeDocument/2006/relationships/hyperlink" Target="mailto:support@datacite.org" TargetMode="External"/><Relationship Id="rId10" Type="http://schemas.openxmlformats.org/officeDocument/2006/relationships/hyperlink" Target="https://support.datacite.org" TargetMode="External"/><Relationship Id="rId13" Type="http://schemas.openxmlformats.org/officeDocument/2006/relationships/image" Target="../media/image22.png"/><Relationship Id="rId12"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hyperlink" Target="https://datacite.org" TargetMode="External"/><Relationship Id="rId15" Type="http://schemas.openxmlformats.org/officeDocument/2006/relationships/image" Target="../media/image26.png"/><Relationship Id="rId14" Type="http://schemas.openxmlformats.org/officeDocument/2006/relationships/image" Target="../media/image28.png"/><Relationship Id="rId16" Type="http://schemas.openxmlformats.org/officeDocument/2006/relationships/image" Target="../media/image25.png"/><Relationship Id="rId5" Type="http://schemas.openxmlformats.org/officeDocument/2006/relationships/hyperlink" Target="mailto:info@datacite.org" TargetMode="External"/><Relationship Id="rId6" Type="http://schemas.openxmlformats.org/officeDocument/2006/relationships/hyperlink" Target="http://@datacite" TargetMode="External"/><Relationship Id="rId7" Type="http://schemas.openxmlformats.org/officeDocument/2006/relationships/hyperlink" Target="https://twitter.com/datacite" TargetMode="External"/><Relationship Id="rId8" Type="http://schemas.openxmlformats.org/officeDocument/2006/relationships/hyperlink" Target="https://pidforum.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descr="iStock-1204764789.jpg" id="107" name="Google Shape;107;p27"/>
          <p:cNvPicPr preferRelativeResize="0"/>
          <p:nvPr/>
        </p:nvPicPr>
        <p:blipFill rotWithShape="1">
          <a:blip r:embed="rId3">
            <a:alphaModFix/>
          </a:blip>
          <a:srcRect b="0" l="0" r="0" t="0"/>
          <a:stretch/>
        </p:blipFill>
        <p:spPr>
          <a:xfrm flipH="1">
            <a:off x="0" y="0"/>
            <a:ext cx="9144000" cy="5143499"/>
          </a:xfrm>
          <a:prstGeom prst="rect">
            <a:avLst/>
          </a:prstGeom>
          <a:noFill/>
          <a:ln>
            <a:noFill/>
          </a:ln>
        </p:spPr>
      </p:pic>
      <p:sp>
        <p:nvSpPr>
          <p:cNvPr id="108" name="Google Shape;108;p27"/>
          <p:cNvSpPr txBox="1"/>
          <p:nvPr>
            <p:ph idx="4294967295" type="ctrTitle"/>
          </p:nvPr>
        </p:nvSpPr>
        <p:spPr>
          <a:xfrm>
            <a:off x="452353" y="837725"/>
            <a:ext cx="4324200" cy="1017600"/>
          </a:xfrm>
          <a:prstGeom prst="rect">
            <a:avLst/>
          </a:prstGeom>
          <a:noFill/>
          <a:ln>
            <a:noFill/>
          </a:ln>
        </p:spPr>
        <p:txBody>
          <a:bodyPr anchorCtr="0" anchor="t" bIns="26775" lIns="26775" spcFirstLastPara="1" rIns="26775" wrap="square" tIns="26775">
            <a:noAutofit/>
          </a:bodyPr>
          <a:lstStyle/>
          <a:p>
            <a:pPr indent="0" lvl="0" marL="0" rtl="0" algn="l">
              <a:lnSpc>
                <a:spcPct val="80000"/>
              </a:lnSpc>
              <a:spcBef>
                <a:spcPts val="0"/>
              </a:spcBef>
              <a:spcAft>
                <a:spcPts val="0"/>
              </a:spcAft>
              <a:buClr>
                <a:srgbClr val="354787"/>
              </a:buClr>
              <a:buSzPts val="10000"/>
              <a:buFont typeface="Raleway Thin"/>
              <a:buNone/>
            </a:pPr>
            <a:r>
              <a:rPr lang="en" sz="4500">
                <a:solidFill>
                  <a:srgbClr val="354787"/>
                </a:solidFill>
                <a:latin typeface="Raleway Thin"/>
                <a:ea typeface="Raleway Thin"/>
                <a:cs typeface="Raleway Thin"/>
                <a:sym typeface="Raleway Thin"/>
              </a:rPr>
              <a:t>Introduciendo</a:t>
            </a:r>
            <a:endParaRPr sz="4500">
              <a:solidFill>
                <a:srgbClr val="354787"/>
              </a:solidFill>
              <a:latin typeface="Raleway Thin"/>
              <a:ea typeface="Raleway Thin"/>
              <a:cs typeface="Raleway Thin"/>
              <a:sym typeface="Raleway Thin"/>
            </a:endParaRPr>
          </a:p>
          <a:p>
            <a:pPr indent="0" lvl="0" marL="0" rtl="0" algn="l">
              <a:lnSpc>
                <a:spcPct val="80000"/>
              </a:lnSpc>
              <a:spcBef>
                <a:spcPts val="0"/>
              </a:spcBef>
              <a:spcAft>
                <a:spcPts val="0"/>
              </a:spcAft>
              <a:buClr>
                <a:srgbClr val="2DADDE"/>
              </a:buClr>
              <a:buSzPts val="13500"/>
              <a:buFont typeface="Raleway Thin"/>
              <a:buNone/>
            </a:pPr>
            <a:r>
              <a:rPr lang="en" sz="6000">
                <a:solidFill>
                  <a:srgbClr val="2DADDE"/>
                </a:solidFill>
                <a:latin typeface="Raleway Thin"/>
                <a:ea typeface="Raleway Thin"/>
                <a:cs typeface="Raleway Thin"/>
                <a:sym typeface="Raleway Thin"/>
              </a:rPr>
              <a:t>DataCite</a:t>
            </a:r>
            <a:endParaRPr sz="6000">
              <a:solidFill>
                <a:srgbClr val="354787"/>
              </a:solidFill>
              <a:latin typeface="Raleway Thin"/>
              <a:ea typeface="Raleway Thin"/>
              <a:cs typeface="Raleway Thin"/>
              <a:sym typeface="Raleway Thin"/>
            </a:endParaRPr>
          </a:p>
          <a:p>
            <a:pPr indent="0" lvl="0" marL="0" marR="0" rtl="0" algn="l">
              <a:lnSpc>
                <a:spcPct val="120000"/>
              </a:lnSpc>
              <a:spcBef>
                <a:spcPts val="0"/>
              </a:spcBef>
              <a:spcAft>
                <a:spcPts val="0"/>
              </a:spcAft>
              <a:buClr>
                <a:srgbClr val="2DADDE"/>
              </a:buClr>
              <a:buSzPts val="5600"/>
              <a:buFont typeface="Arial"/>
              <a:buNone/>
            </a:pPr>
            <a:r>
              <a:t/>
            </a:r>
            <a:endParaRPr sz="5600">
              <a:solidFill>
                <a:srgbClr val="2DADDE"/>
              </a:solidFill>
              <a:latin typeface="Arial"/>
              <a:ea typeface="Arial"/>
              <a:cs typeface="Arial"/>
              <a:sym typeface="Arial"/>
            </a:endParaRPr>
          </a:p>
          <a:p>
            <a:pPr indent="0" lvl="0" marL="0" marR="0" rtl="0" algn="l">
              <a:lnSpc>
                <a:spcPct val="120000"/>
              </a:lnSpc>
              <a:spcBef>
                <a:spcPts val="0"/>
              </a:spcBef>
              <a:spcAft>
                <a:spcPts val="0"/>
              </a:spcAft>
              <a:buClr>
                <a:srgbClr val="2DADDE"/>
              </a:buClr>
              <a:buSzPts val="5600"/>
              <a:buFont typeface="Arial"/>
              <a:buNone/>
            </a:pPr>
            <a:r>
              <a:t/>
            </a:r>
            <a:endParaRPr sz="5600">
              <a:solidFill>
                <a:srgbClr val="2DADDE"/>
              </a:solidFill>
              <a:latin typeface="Arial"/>
              <a:ea typeface="Arial"/>
              <a:cs typeface="Arial"/>
              <a:sym typeface="Arial"/>
            </a:endParaRPr>
          </a:p>
        </p:txBody>
      </p:sp>
      <p:pic>
        <p:nvPicPr>
          <p:cNvPr descr="Imatge" id="109" name="Google Shape;109;p27"/>
          <p:cNvPicPr preferRelativeResize="0"/>
          <p:nvPr/>
        </p:nvPicPr>
        <p:blipFill rotWithShape="1">
          <a:blip r:embed="rId4">
            <a:alphaModFix/>
          </a:blip>
          <a:srcRect b="0" l="0" r="0" t="0"/>
          <a:stretch/>
        </p:blipFill>
        <p:spPr>
          <a:xfrm>
            <a:off x="6111028" y="910025"/>
            <a:ext cx="1990222" cy="653262"/>
          </a:xfrm>
          <a:prstGeom prst="rect">
            <a:avLst/>
          </a:prstGeom>
          <a:noFill/>
          <a:ln>
            <a:noFill/>
          </a:ln>
        </p:spPr>
      </p:pic>
      <p:sp>
        <p:nvSpPr>
          <p:cNvPr id="110" name="Google Shape;110;p27"/>
          <p:cNvSpPr txBox="1"/>
          <p:nvPr/>
        </p:nvSpPr>
        <p:spPr>
          <a:xfrm>
            <a:off x="207501" y="4078355"/>
            <a:ext cx="1857300" cy="3978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354787"/>
              </a:buClr>
              <a:buSzPts val="1100"/>
              <a:buFont typeface="Arial"/>
              <a:buNone/>
            </a:pPr>
            <a:r>
              <a:rPr lang="en">
                <a:solidFill>
                  <a:srgbClr val="354787"/>
                </a:solidFill>
              </a:rPr>
              <a:t>Diciembre 2020</a:t>
            </a:r>
            <a:endParaRPr b="1">
              <a:solidFill>
                <a:srgbClr val="35478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699492" y="361953"/>
            <a:ext cx="3768300" cy="1314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2DADDE"/>
              </a:buClr>
              <a:buSzPts val="3400"/>
              <a:buFont typeface="Raleway Thin"/>
              <a:buNone/>
            </a:pPr>
            <a:r>
              <a:rPr b="0" i="0" lang="en" sz="3400" u="none" cap="none" strike="noStrike">
                <a:solidFill>
                  <a:srgbClr val="2DADDE"/>
                </a:solidFill>
                <a:latin typeface="Raleway Thin"/>
                <a:ea typeface="Raleway Thin"/>
                <a:cs typeface="Raleway Thin"/>
                <a:sym typeface="Raleway Thin"/>
              </a:rPr>
              <a:t>Crea</a:t>
            </a:r>
            <a:endParaRPr b="0" i="0" sz="4200" u="none" cap="none" strike="noStrike">
              <a:solidFill>
                <a:srgbClr val="42BEDD"/>
              </a:solidFill>
              <a:latin typeface="Helvetica Neue Light"/>
              <a:ea typeface="Helvetica Neue Light"/>
              <a:cs typeface="Helvetica Neue Light"/>
              <a:sym typeface="Helvetica Neue Light"/>
            </a:endParaRPr>
          </a:p>
          <a:p>
            <a:pPr indent="0" lvl="0" marL="0" marR="0" rtl="0" algn="l">
              <a:lnSpc>
                <a:spcPct val="80000"/>
              </a:lnSpc>
              <a:spcBef>
                <a:spcPts val="0"/>
              </a:spcBef>
              <a:spcAft>
                <a:spcPts val="0"/>
              </a:spcAft>
              <a:buClr>
                <a:srgbClr val="354787"/>
              </a:buClr>
              <a:buSzPts val="3400"/>
              <a:buFont typeface="Raleway Thin"/>
              <a:buNone/>
            </a:pPr>
            <a:r>
              <a:rPr lang="en" sz="3400">
                <a:solidFill>
                  <a:srgbClr val="354787"/>
                </a:solidFill>
                <a:latin typeface="Raleway Thin"/>
                <a:ea typeface="Raleway Thin"/>
                <a:cs typeface="Raleway Thin"/>
                <a:sym typeface="Raleway Thin"/>
              </a:rPr>
              <a:t>y m</a:t>
            </a:r>
            <a:r>
              <a:rPr b="0" i="0" lang="en" sz="3400" u="none" cap="none" strike="noStrike">
                <a:solidFill>
                  <a:srgbClr val="354787"/>
                </a:solidFill>
                <a:latin typeface="Raleway Thin"/>
                <a:ea typeface="Raleway Thin"/>
                <a:cs typeface="Raleway Thin"/>
                <a:sym typeface="Raleway Thin"/>
              </a:rPr>
              <a:t>an</a:t>
            </a:r>
            <a:r>
              <a:rPr lang="en" sz="3400">
                <a:solidFill>
                  <a:srgbClr val="354787"/>
                </a:solidFill>
                <a:latin typeface="Raleway Thin"/>
                <a:ea typeface="Raleway Thin"/>
                <a:cs typeface="Raleway Thin"/>
                <a:sym typeface="Raleway Thin"/>
              </a:rPr>
              <a:t>eja</a:t>
            </a:r>
            <a:r>
              <a:rPr b="0" i="0" lang="en" sz="3400" u="none" cap="none" strike="noStrike">
                <a:solidFill>
                  <a:srgbClr val="354787"/>
                </a:solidFill>
                <a:latin typeface="Raleway Thin"/>
                <a:ea typeface="Raleway Thin"/>
                <a:cs typeface="Raleway Thin"/>
                <a:sym typeface="Raleway Thin"/>
              </a:rPr>
              <a:t> DOIs</a:t>
            </a:r>
            <a:endParaRPr/>
          </a:p>
        </p:txBody>
      </p:sp>
      <p:sp>
        <p:nvSpPr>
          <p:cNvPr id="191" name="Google Shape;191;p36"/>
          <p:cNvSpPr txBox="1"/>
          <p:nvPr/>
        </p:nvSpPr>
        <p:spPr>
          <a:xfrm>
            <a:off x="702300" y="1674271"/>
            <a:ext cx="4079400" cy="5643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354787"/>
              </a:buClr>
              <a:buSzPts val="1100"/>
              <a:buFont typeface="Raleway Thin"/>
              <a:buNone/>
            </a:pPr>
            <a:r>
              <a:rPr lang="en" sz="1100">
                <a:solidFill>
                  <a:srgbClr val="354787"/>
                </a:solidFill>
                <a:latin typeface="Raleway Thin"/>
                <a:ea typeface="Raleway Thin"/>
                <a:cs typeface="Raleway Thin"/>
                <a:sym typeface="Raleway Thin"/>
              </a:rPr>
              <a:t>La membresía de DataCite te permite crear y administrar DOIs para todos tus repositorios. Puedes hacer esto a través de:</a:t>
            </a:r>
            <a:endParaRPr sz="500"/>
          </a:p>
        </p:txBody>
      </p:sp>
      <p:sp>
        <p:nvSpPr>
          <p:cNvPr id="192" name="Google Shape;192;p36"/>
          <p:cNvSpPr txBox="1"/>
          <p:nvPr/>
        </p:nvSpPr>
        <p:spPr>
          <a:xfrm>
            <a:off x="724900" y="2451172"/>
            <a:ext cx="2759700" cy="2099100"/>
          </a:xfrm>
          <a:prstGeom prst="rect">
            <a:avLst/>
          </a:prstGeom>
          <a:noFill/>
          <a:ln>
            <a:noFill/>
          </a:ln>
        </p:spPr>
        <p:txBody>
          <a:bodyPr anchorCtr="0" anchor="t" bIns="26775" lIns="26775" spcFirstLastPara="1" rIns="26775" wrap="square" tIns="26775">
            <a:noAutofit/>
          </a:bodyPr>
          <a:lstStyle/>
          <a:p>
            <a:pPr indent="0" lvl="0" marL="0" marR="0" rtl="0" algn="l">
              <a:lnSpc>
                <a:spcPct val="110000"/>
              </a:lnSpc>
              <a:spcBef>
                <a:spcPts val="0"/>
              </a:spcBef>
              <a:spcAft>
                <a:spcPts val="0"/>
              </a:spcAft>
              <a:buClr>
                <a:srgbClr val="42BEDD"/>
              </a:buClr>
              <a:buSzPts val="1100"/>
              <a:buFont typeface="Raleway"/>
              <a:buNone/>
            </a:pPr>
            <a:r>
              <a:rPr b="0" i="0" lang="en" sz="1100" u="none" cap="none" strike="noStrike">
                <a:solidFill>
                  <a:srgbClr val="42BEDD"/>
                </a:solidFill>
                <a:latin typeface="Raleway"/>
                <a:ea typeface="Raleway"/>
                <a:cs typeface="Raleway"/>
                <a:sym typeface="Raleway"/>
              </a:rPr>
              <a:t>· </a:t>
            </a:r>
            <a:r>
              <a:rPr lang="en" sz="1100">
                <a:solidFill>
                  <a:srgbClr val="42BEDD"/>
                </a:solidFill>
                <a:latin typeface="Raleway"/>
                <a:ea typeface="Raleway"/>
                <a:cs typeface="Raleway"/>
                <a:sym typeface="Raleway"/>
              </a:rPr>
              <a:t>Nuestra API REST principal que admite JSON y permite el registro DOI automatizado</a:t>
            </a:r>
            <a:endParaRPr sz="1100">
              <a:solidFill>
                <a:srgbClr val="42BEDD"/>
              </a:solidFill>
              <a:latin typeface="Raleway"/>
              <a:ea typeface="Raleway"/>
              <a:cs typeface="Raleway"/>
              <a:sym typeface="Raleway"/>
            </a:endParaRPr>
          </a:p>
          <a:p>
            <a:pPr indent="0" lvl="0" marL="0" marR="0" rtl="0" algn="l">
              <a:lnSpc>
                <a:spcPct val="110000"/>
              </a:lnSpc>
              <a:spcBef>
                <a:spcPts val="0"/>
              </a:spcBef>
              <a:spcAft>
                <a:spcPts val="0"/>
              </a:spcAft>
              <a:buClr>
                <a:schemeClr val="dk1"/>
              </a:buClr>
              <a:buSzPts val="1100"/>
              <a:buFont typeface="Arial"/>
              <a:buNone/>
            </a:pPr>
            <a:r>
              <a:t/>
            </a:r>
            <a:endParaRPr sz="1100">
              <a:solidFill>
                <a:srgbClr val="42BEDD"/>
              </a:solidFill>
              <a:latin typeface="Raleway"/>
              <a:ea typeface="Raleway"/>
              <a:cs typeface="Raleway"/>
              <a:sym typeface="Raleway"/>
            </a:endParaRPr>
          </a:p>
          <a:p>
            <a:pPr indent="0" lvl="0" marL="0" marR="0" rtl="0" algn="l">
              <a:lnSpc>
                <a:spcPct val="110000"/>
              </a:lnSpc>
              <a:spcBef>
                <a:spcPts val="0"/>
              </a:spcBef>
              <a:spcAft>
                <a:spcPts val="0"/>
              </a:spcAft>
              <a:buClr>
                <a:schemeClr val="dk1"/>
              </a:buClr>
              <a:buSzPts val="1100"/>
              <a:buFont typeface="Arial"/>
              <a:buNone/>
            </a:pPr>
            <a:r>
              <a:rPr lang="en" sz="1100">
                <a:solidFill>
                  <a:srgbClr val="42BEDD"/>
                </a:solidFill>
                <a:latin typeface="Raleway"/>
                <a:ea typeface="Raleway"/>
                <a:cs typeface="Raleway"/>
                <a:sym typeface="Raleway"/>
              </a:rPr>
              <a:t>· Nuestra interfaz manual que te permite registrar DOIs en menos de un minuto.</a:t>
            </a:r>
            <a:endParaRPr sz="1100">
              <a:solidFill>
                <a:srgbClr val="42BEDD"/>
              </a:solidFill>
              <a:latin typeface="Raleway"/>
              <a:ea typeface="Raleway"/>
              <a:cs typeface="Raleway"/>
              <a:sym typeface="Raleway"/>
            </a:endParaRPr>
          </a:p>
          <a:p>
            <a:pPr indent="0" lvl="0" marL="0" marR="0" rtl="0" algn="l">
              <a:lnSpc>
                <a:spcPct val="110000"/>
              </a:lnSpc>
              <a:spcBef>
                <a:spcPts val="0"/>
              </a:spcBef>
              <a:spcAft>
                <a:spcPts val="0"/>
              </a:spcAft>
              <a:buClr>
                <a:schemeClr val="dk1"/>
              </a:buClr>
              <a:buSzPts val="1100"/>
              <a:buFont typeface="Arial"/>
              <a:buNone/>
            </a:pPr>
            <a:r>
              <a:t/>
            </a:r>
            <a:endParaRPr sz="1100">
              <a:solidFill>
                <a:srgbClr val="42BEDD"/>
              </a:solidFill>
              <a:latin typeface="Raleway"/>
              <a:ea typeface="Raleway"/>
              <a:cs typeface="Raleway"/>
              <a:sym typeface="Raleway"/>
            </a:endParaRPr>
          </a:p>
          <a:p>
            <a:pPr indent="0" lvl="0" marL="0" marR="0" rtl="0" algn="l">
              <a:lnSpc>
                <a:spcPct val="110000"/>
              </a:lnSpc>
              <a:spcBef>
                <a:spcPts val="0"/>
              </a:spcBef>
              <a:spcAft>
                <a:spcPts val="0"/>
              </a:spcAft>
              <a:buClr>
                <a:schemeClr val="dk1"/>
              </a:buClr>
              <a:buSzPts val="1100"/>
              <a:buFont typeface="Arial"/>
              <a:buNone/>
            </a:pPr>
            <a:r>
              <a:rPr lang="en" sz="1100">
                <a:solidFill>
                  <a:srgbClr val="42BEDD"/>
                </a:solidFill>
                <a:latin typeface="Raleway"/>
                <a:ea typeface="Raleway"/>
                <a:cs typeface="Raleway"/>
                <a:sym typeface="Raleway"/>
              </a:rPr>
              <a:t>· Proveedores de servicios de DataCite registrados que brindan una plataforma donde puedes registrar DOIs.</a:t>
            </a:r>
            <a:endParaRPr sz="1100">
              <a:solidFill>
                <a:srgbClr val="42BEDD"/>
              </a:solidFill>
              <a:latin typeface="Raleway"/>
              <a:ea typeface="Raleway"/>
              <a:cs typeface="Raleway"/>
              <a:sym typeface="Raleway"/>
            </a:endParaRPr>
          </a:p>
          <a:p>
            <a:pPr indent="0" lvl="0" marL="0" marR="0" rtl="0" algn="l">
              <a:lnSpc>
                <a:spcPct val="110000"/>
              </a:lnSpc>
              <a:spcBef>
                <a:spcPts val="0"/>
              </a:spcBef>
              <a:spcAft>
                <a:spcPts val="0"/>
              </a:spcAft>
              <a:buClr>
                <a:srgbClr val="42BEDD"/>
              </a:buClr>
              <a:buSzPts val="1100"/>
              <a:buFont typeface="Raleway"/>
              <a:buNone/>
            </a:pPr>
            <a:r>
              <a:t/>
            </a:r>
            <a:endParaRPr sz="1100">
              <a:solidFill>
                <a:srgbClr val="42BEDD"/>
              </a:solidFill>
              <a:latin typeface="Raleway"/>
              <a:ea typeface="Raleway"/>
              <a:cs typeface="Raleway"/>
              <a:sym typeface="Raleway"/>
            </a:endParaRPr>
          </a:p>
        </p:txBody>
      </p:sp>
      <p:pic>
        <p:nvPicPr>
          <p:cNvPr descr="Imatge" id="193" name="Google Shape;193;p36"/>
          <p:cNvPicPr preferRelativeResize="0"/>
          <p:nvPr/>
        </p:nvPicPr>
        <p:blipFill rotWithShape="1">
          <a:blip r:embed="rId3">
            <a:alphaModFix/>
          </a:blip>
          <a:srcRect b="0" l="0" r="0" t="0"/>
          <a:stretch/>
        </p:blipFill>
        <p:spPr>
          <a:xfrm>
            <a:off x="7402247" y="341243"/>
            <a:ext cx="1325681" cy="435136"/>
          </a:xfrm>
          <a:prstGeom prst="rect">
            <a:avLst/>
          </a:prstGeom>
          <a:noFill/>
          <a:ln>
            <a:noFill/>
          </a:ln>
        </p:spPr>
      </p:pic>
      <p:pic>
        <p:nvPicPr>
          <p:cNvPr descr="Imatge" id="194" name="Google Shape;194;p36"/>
          <p:cNvPicPr preferRelativeResize="0"/>
          <p:nvPr/>
        </p:nvPicPr>
        <p:blipFill rotWithShape="1">
          <a:blip r:embed="rId4">
            <a:alphaModFix amt="4520"/>
          </a:blip>
          <a:srcRect b="0" l="0" r="0" t="0"/>
          <a:stretch/>
        </p:blipFill>
        <p:spPr>
          <a:xfrm>
            <a:off x="3484584" y="-279616"/>
            <a:ext cx="6010234" cy="6312330"/>
          </a:xfrm>
          <a:prstGeom prst="rect">
            <a:avLst/>
          </a:prstGeom>
          <a:noFill/>
          <a:ln>
            <a:noFill/>
          </a:ln>
        </p:spPr>
      </p:pic>
      <p:pic>
        <p:nvPicPr>
          <p:cNvPr id="195" name="Google Shape;195;p36"/>
          <p:cNvPicPr preferRelativeResize="0"/>
          <p:nvPr/>
        </p:nvPicPr>
        <p:blipFill rotWithShape="1">
          <a:blip r:embed="rId5">
            <a:alphaModFix/>
          </a:blip>
          <a:srcRect b="0" l="0" r="0" t="0"/>
          <a:stretch/>
        </p:blipFill>
        <p:spPr>
          <a:xfrm>
            <a:off x="6860433" y="2571750"/>
            <a:ext cx="2245046" cy="22450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idx="4294967295" type="ctrTitle"/>
          </p:nvPr>
        </p:nvSpPr>
        <p:spPr>
          <a:xfrm>
            <a:off x="514350" y="213263"/>
            <a:ext cx="4380900" cy="1580700"/>
          </a:xfrm>
          <a:prstGeom prst="rect">
            <a:avLst/>
          </a:prstGeom>
          <a:noFill/>
          <a:ln>
            <a:noFill/>
          </a:ln>
        </p:spPr>
        <p:txBody>
          <a:bodyPr anchorCtr="0" anchor="t" bIns="0" lIns="0" spcFirstLastPara="1" rIns="0" wrap="square" tIns="0">
            <a:noAutofit/>
          </a:bodyPr>
          <a:lstStyle/>
          <a:p>
            <a:pPr indent="0" lvl="0" marL="0" marR="0" rtl="0" algn="l">
              <a:lnSpc>
                <a:spcPct val="60000"/>
              </a:lnSpc>
              <a:spcBef>
                <a:spcPts val="0"/>
              </a:spcBef>
              <a:spcAft>
                <a:spcPts val="0"/>
              </a:spcAft>
              <a:buClr>
                <a:srgbClr val="2DADDE"/>
              </a:buClr>
              <a:buSzPts val="3400"/>
              <a:buFont typeface="Arial"/>
              <a:buNone/>
            </a:pPr>
            <a:r>
              <a:rPr b="0" i="0" lang="en" sz="3500" u="none" cap="none" strike="noStrike">
                <a:solidFill>
                  <a:srgbClr val="2DADDE"/>
                </a:solidFill>
                <a:latin typeface="Arial"/>
                <a:ea typeface="Arial"/>
                <a:cs typeface="Arial"/>
                <a:sym typeface="Arial"/>
              </a:rPr>
              <a:t>Interfaz</a:t>
            </a:r>
            <a:r>
              <a:rPr b="0" i="0" lang="en" sz="3400" u="none" cap="none" strike="noStrike">
                <a:solidFill>
                  <a:srgbClr val="2DADDE"/>
                </a:solidFill>
                <a:latin typeface="Arial"/>
                <a:ea typeface="Arial"/>
                <a:cs typeface="Arial"/>
                <a:sym typeface="Arial"/>
              </a:rPr>
              <a:t>  </a:t>
            </a:r>
            <a:endParaRPr b="0" i="0" sz="3400" u="none" cap="none" strike="noStrike">
              <a:solidFill>
                <a:srgbClr val="2DADDE"/>
              </a:solidFill>
              <a:latin typeface="Arial"/>
              <a:ea typeface="Arial"/>
              <a:cs typeface="Arial"/>
              <a:sym typeface="Arial"/>
            </a:endParaRPr>
          </a:p>
          <a:p>
            <a:pPr indent="0" lvl="0" marL="0" marR="0" rtl="0" algn="l">
              <a:lnSpc>
                <a:spcPct val="60000"/>
              </a:lnSpc>
              <a:spcBef>
                <a:spcPts val="0"/>
              </a:spcBef>
              <a:spcAft>
                <a:spcPts val="0"/>
              </a:spcAft>
              <a:buClr>
                <a:srgbClr val="354787"/>
              </a:buClr>
              <a:buSzPts val="3400"/>
              <a:buFont typeface="Arial"/>
              <a:buNone/>
            </a:pPr>
            <a:r>
              <a:rPr b="0" i="0" lang="en" sz="3400" u="none" cap="none" strike="noStrike">
                <a:solidFill>
                  <a:srgbClr val="354787"/>
                </a:solidFill>
                <a:latin typeface="Arial"/>
                <a:ea typeface="Arial"/>
                <a:cs typeface="Arial"/>
                <a:sym typeface="Arial"/>
              </a:rPr>
              <a:t>Web (DOI Fabrica)</a:t>
            </a:r>
            <a:endParaRPr b="0" i="0" sz="3400" u="none" cap="none" strike="noStrike">
              <a:solidFill>
                <a:srgbClr val="354787"/>
              </a:solidFill>
              <a:latin typeface="Arial"/>
              <a:ea typeface="Arial"/>
              <a:cs typeface="Arial"/>
              <a:sym typeface="Arial"/>
            </a:endParaRPr>
          </a:p>
          <a:p>
            <a:pPr indent="0" lvl="0" marL="0" marR="0" rtl="0" algn="l">
              <a:lnSpc>
                <a:spcPct val="60000"/>
              </a:lnSpc>
              <a:spcBef>
                <a:spcPts val="0"/>
              </a:spcBef>
              <a:spcAft>
                <a:spcPts val="0"/>
              </a:spcAft>
              <a:buClr>
                <a:srgbClr val="354787"/>
              </a:buClr>
              <a:buSzPts val="3400"/>
              <a:buFont typeface="Arial"/>
              <a:buNone/>
            </a:pPr>
            <a:r>
              <a:t/>
            </a:r>
            <a:endParaRPr b="0" i="0" sz="3400" u="none" cap="none" strike="noStrike">
              <a:solidFill>
                <a:srgbClr val="354787"/>
              </a:solidFill>
              <a:latin typeface="Arial"/>
              <a:ea typeface="Arial"/>
              <a:cs typeface="Arial"/>
              <a:sym typeface="Arial"/>
            </a:endParaRPr>
          </a:p>
        </p:txBody>
      </p:sp>
      <p:sp>
        <p:nvSpPr>
          <p:cNvPr id="201" name="Google Shape;201;p37"/>
          <p:cNvSpPr txBox="1"/>
          <p:nvPr/>
        </p:nvSpPr>
        <p:spPr>
          <a:xfrm>
            <a:off x="668513" y="1401131"/>
            <a:ext cx="3283200" cy="2661600"/>
          </a:xfrm>
          <a:prstGeom prst="rect">
            <a:avLst/>
          </a:prstGeom>
          <a:noFill/>
          <a:ln>
            <a:noFill/>
          </a:ln>
        </p:spPr>
        <p:txBody>
          <a:bodyPr anchorCtr="0" anchor="t" bIns="26775" lIns="26775" spcFirstLastPara="1" rIns="26775" wrap="square" tIns="26775">
            <a:noAutofit/>
          </a:bodyPr>
          <a:lstStyle/>
          <a:p>
            <a:pPr indent="0" lvl="0" marL="0" marR="0" rtl="0" algn="l">
              <a:lnSpc>
                <a:spcPct val="150000"/>
              </a:lnSpc>
              <a:spcBef>
                <a:spcPts val="0"/>
              </a:spcBef>
              <a:spcAft>
                <a:spcPts val="0"/>
              </a:spcAft>
              <a:buClr>
                <a:srgbClr val="354787"/>
              </a:buClr>
              <a:buSzPts val="900"/>
              <a:buFont typeface="Arial"/>
              <a:buNone/>
            </a:pPr>
            <a:r>
              <a:rPr b="0" i="0" lang="en" sz="1100" u="none" cap="none" strike="noStrike">
                <a:solidFill>
                  <a:srgbClr val="354787"/>
                </a:solidFill>
                <a:latin typeface="Arial"/>
                <a:ea typeface="Arial"/>
                <a:cs typeface="Arial"/>
                <a:sym typeface="Arial"/>
              </a:rPr>
              <a:t>DOI Fabrica es un servicio integral para crear y administrar los DOIs para su organización</a:t>
            </a:r>
            <a:r>
              <a:rPr lang="en" sz="1100">
                <a:solidFill>
                  <a:srgbClr val="354787"/>
                </a:solidFill>
              </a:rPr>
              <a:t>.</a:t>
            </a:r>
            <a:endParaRPr b="0" i="0" sz="1100" u="none" cap="none" strike="noStrike">
              <a:solidFill>
                <a:srgbClr val="354787"/>
              </a:solidFill>
              <a:latin typeface="Arial"/>
              <a:ea typeface="Arial"/>
              <a:cs typeface="Arial"/>
              <a:sym typeface="Arial"/>
            </a:endParaRPr>
          </a:p>
          <a:p>
            <a:pPr indent="0" lvl="0" marL="0" marR="0" rtl="0" algn="l">
              <a:lnSpc>
                <a:spcPct val="150000"/>
              </a:lnSpc>
              <a:spcBef>
                <a:spcPts val="0"/>
              </a:spcBef>
              <a:spcAft>
                <a:spcPts val="0"/>
              </a:spcAft>
              <a:buClr>
                <a:srgbClr val="354787"/>
              </a:buClr>
              <a:buSzPts val="900"/>
              <a:buFont typeface="Arial"/>
              <a:buNone/>
            </a:pPr>
            <a:r>
              <a:t/>
            </a:r>
            <a:endParaRPr b="0" i="0" sz="1100" u="none" cap="none" strike="noStrike">
              <a:solidFill>
                <a:srgbClr val="354787"/>
              </a:solidFill>
              <a:latin typeface="Arial"/>
              <a:ea typeface="Arial"/>
              <a:cs typeface="Arial"/>
              <a:sym typeface="Arial"/>
            </a:endParaRPr>
          </a:p>
          <a:p>
            <a:pPr indent="0" lvl="0" marL="0" marR="0" rtl="0" algn="l">
              <a:lnSpc>
                <a:spcPct val="150000"/>
              </a:lnSpc>
              <a:spcBef>
                <a:spcPts val="0"/>
              </a:spcBef>
              <a:spcAft>
                <a:spcPts val="0"/>
              </a:spcAft>
              <a:buClr>
                <a:srgbClr val="354787"/>
              </a:buClr>
              <a:buSzPts val="900"/>
              <a:buFont typeface="Arial"/>
              <a:buNone/>
            </a:pPr>
            <a:r>
              <a:rPr b="0" i="0" lang="en" sz="1100" u="none" cap="none" strike="noStrike">
                <a:solidFill>
                  <a:srgbClr val="354787"/>
                </a:solidFill>
                <a:latin typeface="Arial"/>
                <a:ea typeface="Arial"/>
                <a:cs typeface="Arial"/>
                <a:sym typeface="Arial"/>
              </a:rPr>
              <a:t>También es donde puede administrar la información de contacto de su cuenta de DataCite y los repo- sitorios y prefijos asociados</a:t>
            </a:r>
            <a:endParaRPr b="0" i="0" sz="1100" u="none" cap="none" strike="noStrike">
              <a:solidFill>
                <a:srgbClr val="354787"/>
              </a:solidFill>
              <a:latin typeface="Arial"/>
              <a:ea typeface="Arial"/>
              <a:cs typeface="Arial"/>
              <a:sym typeface="Arial"/>
            </a:endParaRPr>
          </a:p>
          <a:p>
            <a:pPr indent="0" lvl="0" marL="0" marR="0" rtl="0" algn="l">
              <a:lnSpc>
                <a:spcPct val="150000"/>
              </a:lnSpc>
              <a:spcBef>
                <a:spcPts val="0"/>
              </a:spcBef>
              <a:spcAft>
                <a:spcPts val="0"/>
              </a:spcAft>
              <a:buClr>
                <a:srgbClr val="354787"/>
              </a:buClr>
              <a:buSzPts val="900"/>
              <a:buFont typeface="Arial"/>
              <a:buNone/>
            </a:pPr>
            <a:r>
              <a:t/>
            </a:r>
            <a:endParaRPr b="0" i="0" sz="1100" u="none" cap="none" strike="noStrike">
              <a:solidFill>
                <a:srgbClr val="354787"/>
              </a:solidFill>
              <a:latin typeface="Arial"/>
              <a:ea typeface="Arial"/>
              <a:cs typeface="Arial"/>
              <a:sym typeface="Arial"/>
            </a:endParaRPr>
          </a:p>
          <a:p>
            <a:pPr indent="0" lvl="0" marL="0" marR="0" rtl="0" algn="l">
              <a:lnSpc>
                <a:spcPct val="150000"/>
              </a:lnSpc>
              <a:spcBef>
                <a:spcPts val="0"/>
              </a:spcBef>
              <a:spcAft>
                <a:spcPts val="0"/>
              </a:spcAft>
              <a:buClr>
                <a:srgbClr val="354787"/>
              </a:buClr>
              <a:buSzPts val="900"/>
              <a:buFont typeface="Arial"/>
              <a:buNone/>
            </a:pPr>
            <a:r>
              <a:rPr b="0" i="0" lang="en" sz="1100" u="none" cap="none" strike="noStrike">
                <a:solidFill>
                  <a:srgbClr val="354787"/>
                </a:solidFill>
                <a:latin typeface="Arial"/>
                <a:ea typeface="Arial"/>
                <a:cs typeface="Arial"/>
                <a:sym typeface="Arial"/>
              </a:rPr>
              <a:t> La interfaz web </a:t>
            </a:r>
            <a:r>
              <a:rPr lang="en" sz="1100">
                <a:solidFill>
                  <a:srgbClr val="354787"/>
                </a:solidFill>
              </a:rPr>
              <a:t>es </a:t>
            </a:r>
            <a:r>
              <a:rPr b="0" i="0" lang="en" sz="1100" u="none" cap="none" strike="noStrike">
                <a:solidFill>
                  <a:srgbClr val="354787"/>
                </a:solidFill>
                <a:latin typeface="Arial"/>
                <a:ea typeface="Arial"/>
                <a:cs typeface="Arial"/>
                <a:sym typeface="Arial"/>
              </a:rPr>
              <a:t> fácil de usar le permite ingresar los metadatos en un formulario web </a:t>
            </a:r>
            <a:endParaRPr b="0" i="0" sz="1100" u="none" cap="none" strike="noStrike">
              <a:solidFill>
                <a:srgbClr val="354787"/>
              </a:solidFill>
              <a:latin typeface="Arial"/>
              <a:ea typeface="Arial"/>
              <a:cs typeface="Arial"/>
              <a:sym typeface="Arial"/>
            </a:endParaRPr>
          </a:p>
          <a:p>
            <a:pPr indent="0" lvl="0" marL="0" marR="0" rtl="0" algn="l">
              <a:lnSpc>
                <a:spcPct val="150000"/>
              </a:lnSpc>
              <a:spcBef>
                <a:spcPts val="0"/>
              </a:spcBef>
              <a:spcAft>
                <a:spcPts val="0"/>
              </a:spcAft>
              <a:buClr>
                <a:srgbClr val="354787"/>
              </a:buClr>
              <a:buSzPts val="900"/>
              <a:buFont typeface="Arial"/>
              <a:buNone/>
            </a:pPr>
            <a:r>
              <a:rPr b="0" i="0" lang="en" sz="900" u="none" cap="none" strike="noStrike">
                <a:solidFill>
                  <a:srgbClr val="354787"/>
                </a:solidFill>
                <a:latin typeface="Arial"/>
                <a:ea typeface="Arial"/>
                <a:cs typeface="Arial"/>
                <a:sym typeface="Arial"/>
              </a:rPr>
              <a:t>					</a:t>
            </a:r>
            <a:endParaRPr b="0" i="0" sz="900" u="none" cap="none" strike="noStrike">
              <a:solidFill>
                <a:srgbClr val="354787"/>
              </a:solidFill>
              <a:latin typeface="Arial"/>
              <a:ea typeface="Arial"/>
              <a:cs typeface="Arial"/>
              <a:sym typeface="Arial"/>
            </a:endParaRPr>
          </a:p>
          <a:p>
            <a:pPr indent="0" lvl="0" marL="0" marR="0" rtl="0" algn="l">
              <a:lnSpc>
                <a:spcPct val="150000"/>
              </a:lnSpc>
              <a:spcBef>
                <a:spcPts val="0"/>
              </a:spcBef>
              <a:spcAft>
                <a:spcPts val="0"/>
              </a:spcAft>
              <a:buClr>
                <a:srgbClr val="354787"/>
              </a:buClr>
              <a:buSzPts val="900"/>
              <a:buFont typeface="Arial"/>
              <a:buNone/>
            </a:pPr>
            <a:r>
              <a:t/>
            </a:r>
            <a:endParaRPr b="0" i="0" sz="900" u="none" cap="none" strike="noStrike">
              <a:solidFill>
                <a:srgbClr val="354787"/>
              </a:solidFill>
              <a:latin typeface="Arial"/>
              <a:ea typeface="Arial"/>
              <a:cs typeface="Arial"/>
              <a:sym typeface="Arial"/>
            </a:endParaRPr>
          </a:p>
        </p:txBody>
      </p:sp>
      <p:sp>
        <p:nvSpPr>
          <p:cNvPr id="202" name="Google Shape;202;p37"/>
          <p:cNvSpPr/>
          <p:nvPr/>
        </p:nvSpPr>
        <p:spPr>
          <a:xfrm>
            <a:off x="4664019" y="-2808"/>
            <a:ext cx="9147600" cy="5137200"/>
          </a:xfrm>
          <a:prstGeom prst="rect">
            <a:avLst/>
          </a:prstGeom>
          <a:solidFill>
            <a:srgbClr val="354787"/>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chemeClr val="accent1"/>
              </a:buClr>
              <a:buSzPts val="1200"/>
              <a:buFont typeface="Helvetica Neue Light"/>
              <a:buNone/>
            </a:pPr>
            <a:r>
              <a:t/>
            </a:r>
            <a:endParaRPr b="0" i="0" sz="1200" u="none" cap="none" strike="noStrike">
              <a:solidFill>
                <a:schemeClr val="accent1"/>
              </a:solidFill>
              <a:latin typeface="Helvetica Neue Light"/>
              <a:ea typeface="Helvetica Neue Light"/>
              <a:cs typeface="Helvetica Neue Light"/>
              <a:sym typeface="Helvetica Neue Light"/>
            </a:endParaRPr>
          </a:p>
        </p:txBody>
      </p:sp>
      <p:sp>
        <p:nvSpPr>
          <p:cNvPr id="203" name="Google Shape;203;p37"/>
          <p:cNvSpPr/>
          <p:nvPr/>
        </p:nvSpPr>
        <p:spPr>
          <a:xfrm>
            <a:off x="4649952" y="-2808"/>
            <a:ext cx="4614900" cy="5149200"/>
          </a:xfrm>
          <a:prstGeom prst="rect">
            <a:avLst/>
          </a:prstGeom>
          <a:solidFill>
            <a:srgbClr val="354787"/>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chemeClr val="accent1"/>
              </a:buClr>
              <a:buSzPts val="1200"/>
              <a:buFont typeface="Helvetica Neue Light"/>
              <a:buNone/>
            </a:pPr>
            <a:r>
              <a:t/>
            </a:r>
            <a:endParaRPr b="0" i="0" sz="1200" u="none" cap="none" strike="noStrike">
              <a:solidFill>
                <a:schemeClr val="accent1"/>
              </a:solidFill>
              <a:latin typeface="Helvetica Neue Light"/>
              <a:ea typeface="Helvetica Neue Light"/>
              <a:cs typeface="Helvetica Neue Light"/>
              <a:sym typeface="Helvetica Neue Light"/>
            </a:endParaRPr>
          </a:p>
        </p:txBody>
      </p:sp>
      <p:pic>
        <p:nvPicPr>
          <p:cNvPr descr="michael-longmire-L9EV3OogLh0-unsplash.jpg" id="204" name="Google Shape;204;p37"/>
          <p:cNvPicPr preferRelativeResize="0"/>
          <p:nvPr/>
        </p:nvPicPr>
        <p:blipFill rotWithShape="1">
          <a:blip r:embed="rId3">
            <a:alphaModFix amt="21150"/>
          </a:blip>
          <a:srcRect b="0" l="0" r="0" t="0"/>
          <a:stretch/>
        </p:blipFill>
        <p:spPr>
          <a:xfrm flipH="1">
            <a:off x="4636116" y="-5883"/>
            <a:ext cx="9182506" cy="6121671"/>
          </a:xfrm>
          <a:prstGeom prst="rect">
            <a:avLst/>
          </a:prstGeom>
          <a:noFill/>
          <a:ln>
            <a:noFill/>
          </a:ln>
        </p:spPr>
      </p:pic>
      <p:pic>
        <p:nvPicPr>
          <p:cNvPr descr="Imatge" id="205" name="Google Shape;205;p37"/>
          <p:cNvPicPr preferRelativeResize="0"/>
          <p:nvPr/>
        </p:nvPicPr>
        <p:blipFill rotWithShape="1">
          <a:blip r:embed="rId4">
            <a:alphaModFix/>
          </a:blip>
          <a:srcRect b="0" l="0" r="0" t="0"/>
          <a:stretch/>
        </p:blipFill>
        <p:spPr>
          <a:xfrm>
            <a:off x="5158085" y="1401131"/>
            <a:ext cx="4243635" cy="2877813"/>
          </a:xfrm>
          <a:prstGeom prst="rect">
            <a:avLst/>
          </a:prstGeom>
          <a:noFill/>
          <a:ln>
            <a:noFill/>
          </a:ln>
        </p:spPr>
      </p:pic>
      <p:pic>
        <p:nvPicPr>
          <p:cNvPr descr="Imatge" id="206" name="Google Shape;206;p37"/>
          <p:cNvPicPr preferRelativeResize="0"/>
          <p:nvPr/>
        </p:nvPicPr>
        <p:blipFill rotWithShape="1">
          <a:blip r:embed="rId5">
            <a:alphaModFix/>
          </a:blip>
          <a:srcRect b="0" l="0" r="0" t="0"/>
          <a:stretch/>
        </p:blipFill>
        <p:spPr>
          <a:xfrm>
            <a:off x="7421203" y="377008"/>
            <a:ext cx="1278242" cy="3730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699492" y="361953"/>
            <a:ext cx="5358300" cy="1051500"/>
          </a:xfrm>
          <a:prstGeom prst="rect">
            <a:avLst/>
          </a:prstGeom>
          <a:noFill/>
          <a:ln>
            <a:noFill/>
          </a:ln>
        </p:spPr>
        <p:txBody>
          <a:bodyPr anchorCtr="0" anchor="t" bIns="0" lIns="0" spcFirstLastPara="1" rIns="0" wrap="square" tIns="0">
            <a:noAutofit/>
          </a:bodyPr>
          <a:lstStyle/>
          <a:p>
            <a:pPr indent="0" lvl="0" marL="0" marR="0" rtl="0" algn="l">
              <a:lnSpc>
                <a:spcPct val="60000"/>
              </a:lnSpc>
              <a:spcBef>
                <a:spcPts val="0"/>
              </a:spcBef>
              <a:spcAft>
                <a:spcPts val="0"/>
              </a:spcAft>
              <a:buClr>
                <a:srgbClr val="2DADDE"/>
              </a:buClr>
              <a:buSzPts val="3400"/>
              <a:buFont typeface="Arial"/>
              <a:buNone/>
            </a:pPr>
            <a:r>
              <a:rPr lang="en" sz="3400">
                <a:solidFill>
                  <a:srgbClr val="2DADDE"/>
                </a:solidFill>
                <a:latin typeface="Arial"/>
                <a:ea typeface="Arial"/>
                <a:cs typeface="Arial"/>
                <a:sym typeface="Arial"/>
              </a:rPr>
              <a:t>Registro de metadatos</a:t>
            </a:r>
            <a:endParaRPr b="0" i="0" sz="500" u="none" cap="none" strike="noStrike">
              <a:solidFill>
                <a:srgbClr val="000000"/>
              </a:solidFill>
              <a:latin typeface="Times"/>
              <a:ea typeface="Times"/>
              <a:cs typeface="Times"/>
              <a:sym typeface="Times"/>
            </a:endParaRPr>
          </a:p>
        </p:txBody>
      </p:sp>
      <p:pic>
        <p:nvPicPr>
          <p:cNvPr descr="Imatge" id="212" name="Google Shape;212;p38"/>
          <p:cNvPicPr preferRelativeResize="0"/>
          <p:nvPr/>
        </p:nvPicPr>
        <p:blipFill rotWithShape="1">
          <a:blip r:embed="rId3">
            <a:alphaModFix/>
          </a:blip>
          <a:srcRect b="0" l="0" r="0" t="0"/>
          <a:stretch/>
        </p:blipFill>
        <p:spPr>
          <a:xfrm>
            <a:off x="7402247" y="341243"/>
            <a:ext cx="1325681" cy="435136"/>
          </a:xfrm>
          <a:prstGeom prst="rect">
            <a:avLst/>
          </a:prstGeom>
          <a:noFill/>
          <a:ln>
            <a:noFill/>
          </a:ln>
        </p:spPr>
      </p:pic>
      <p:sp>
        <p:nvSpPr>
          <p:cNvPr id="213" name="Google Shape;213;p38"/>
          <p:cNvSpPr txBox="1"/>
          <p:nvPr>
            <p:ph idx="1" type="body"/>
          </p:nvPr>
        </p:nvSpPr>
        <p:spPr>
          <a:xfrm>
            <a:off x="402284" y="1376505"/>
            <a:ext cx="8339100" cy="3514800"/>
          </a:xfrm>
          <a:prstGeom prst="rect">
            <a:avLst/>
          </a:prstGeom>
          <a:noFill/>
          <a:ln>
            <a:noFill/>
          </a:ln>
        </p:spPr>
        <p:txBody>
          <a:bodyPr anchorCtr="0" anchor="t" bIns="0" lIns="0" spcFirstLastPara="1" rIns="0" wrap="square" tIns="0">
            <a:noAutofit/>
          </a:bodyPr>
          <a:lstStyle/>
          <a:p>
            <a:pPr indent="0" lvl="0" marL="177800" marR="0" rtl="0" algn="l">
              <a:lnSpc>
                <a:spcPct val="100000"/>
              </a:lnSpc>
              <a:spcBef>
                <a:spcPts val="0"/>
              </a:spcBef>
              <a:spcAft>
                <a:spcPts val="0"/>
              </a:spcAft>
              <a:buClr>
                <a:srgbClr val="7F7F7F"/>
              </a:buClr>
              <a:buSzPts val="1600"/>
              <a:buFont typeface="Helvetica Neue Light"/>
              <a:buNone/>
            </a:pPr>
            <a:r>
              <a:rPr lang="en" sz="1600">
                <a:solidFill>
                  <a:srgbClr val="7F7F7F"/>
                </a:solidFill>
              </a:rPr>
              <a:t>Las organizaciones que registran DOIs envían metadatos siguiendo un esquema de metadatos</a:t>
            </a:r>
            <a:endParaRPr/>
          </a:p>
        </p:txBody>
      </p:sp>
      <p:sp>
        <p:nvSpPr>
          <p:cNvPr id="214" name="Google Shape;214;p38"/>
          <p:cNvSpPr/>
          <p:nvPr/>
        </p:nvSpPr>
        <p:spPr>
          <a:xfrm>
            <a:off x="685653" y="2051321"/>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b="1" i="1" lang="en" sz="1500" u="none" cap="none" strike="noStrike">
                <a:solidFill>
                  <a:srgbClr val="7F7F7F"/>
                </a:solidFill>
                <a:latin typeface="Helvetica Neue Light"/>
                <a:ea typeface="Helvetica Neue Light"/>
                <a:cs typeface="Helvetica Neue Light"/>
                <a:sym typeface="Helvetica Neue Light"/>
              </a:rPr>
              <a:t>Mandator</a:t>
            </a:r>
            <a:r>
              <a:rPr b="1" i="1" lang="en" sz="1500">
                <a:solidFill>
                  <a:srgbClr val="7F7F7F"/>
                </a:solidFill>
                <a:latin typeface="Helvetica Neue Light"/>
                <a:ea typeface="Helvetica Neue Light"/>
                <a:cs typeface="Helvetica Neue Light"/>
                <a:sym typeface="Helvetica Neue Light"/>
              </a:rPr>
              <a:t>io</a:t>
            </a:r>
            <a:endParaRPr b="0" i="0" sz="500" u="none" cap="none" strike="noStrike">
              <a:solidFill>
                <a:srgbClr val="000000"/>
              </a:solidFill>
              <a:latin typeface="Arial"/>
              <a:ea typeface="Arial"/>
              <a:cs typeface="Arial"/>
              <a:sym typeface="Arial"/>
            </a:endParaRPr>
          </a:p>
        </p:txBody>
      </p:sp>
      <p:sp>
        <p:nvSpPr>
          <p:cNvPr id="215" name="Google Shape;215;p38"/>
          <p:cNvSpPr/>
          <p:nvPr/>
        </p:nvSpPr>
        <p:spPr>
          <a:xfrm>
            <a:off x="685653" y="2384696"/>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b="0" i="0" lang="en" sz="1500" u="none" cap="none" strike="noStrike">
                <a:solidFill>
                  <a:srgbClr val="7F7F7F"/>
                </a:solidFill>
                <a:latin typeface="Helvetica Neue Light"/>
                <a:ea typeface="Helvetica Neue Light"/>
                <a:cs typeface="Helvetica Neue Light"/>
                <a:sym typeface="Helvetica Neue Light"/>
              </a:rPr>
              <a:t>Identif</a:t>
            </a:r>
            <a:r>
              <a:rPr lang="en" sz="1500">
                <a:solidFill>
                  <a:srgbClr val="7F7F7F"/>
                </a:solidFill>
                <a:latin typeface="Helvetica Neue Light"/>
                <a:ea typeface="Helvetica Neue Light"/>
                <a:cs typeface="Helvetica Neue Light"/>
                <a:sym typeface="Helvetica Neue Light"/>
              </a:rPr>
              <a:t>icador</a:t>
            </a:r>
            <a:endParaRPr b="0" i="0" sz="500" u="none" cap="none" strike="noStrike">
              <a:solidFill>
                <a:srgbClr val="000000"/>
              </a:solidFill>
              <a:latin typeface="Arial"/>
              <a:ea typeface="Arial"/>
              <a:cs typeface="Arial"/>
              <a:sym typeface="Arial"/>
            </a:endParaRPr>
          </a:p>
        </p:txBody>
      </p:sp>
      <p:sp>
        <p:nvSpPr>
          <p:cNvPr id="216" name="Google Shape;216;p38"/>
          <p:cNvSpPr/>
          <p:nvPr/>
        </p:nvSpPr>
        <p:spPr>
          <a:xfrm>
            <a:off x="685653" y="2718071"/>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7F7F7F"/>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7F7F7F"/>
              </a:buClr>
              <a:buSzPts val="1500"/>
              <a:buFont typeface="Arial"/>
              <a:buNone/>
            </a:pPr>
            <a:r>
              <a:rPr b="0" i="0" lang="en" sz="1500" u="none" cap="none" strike="noStrike">
                <a:solidFill>
                  <a:srgbClr val="7F7F7F"/>
                </a:solidFill>
                <a:latin typeface="Helvetica Neue Light"/>
                <a:ea typeface="Helvetica Neue Light"/>
                <a:cs typeface="Helvetica Neue Light"/>
                <a:sym typeface="Helvetica Neue Light"/>
              </a:rPr>
              <a:t>Crea</a:t>
            </a:r>
            <a:r>
              <a:rPr lang="en" sz="1500">
                <a:solidFill>
                  <a:srgbClr val="7F7F7F"/>
                </a:solidFill>
                <a:latin typeface="Helvetica Neue Light"/>
                <a:ea typeface="Helvetica Neue Light"/>
                <a:cs typeface="Helvetica Neue Light"/>
                <a:sym typeface="Helvetica Neue Light"/>
              </a:rPr>
              <a:t>d</a:t>
            </a:r>
            <a:r>
              <a:rPr b="0" i="0" lang="en" sz="1500" u="none" cap="none" strike="noStrike">
                <a:solidFill>
                  <a:srgbClr val="7F7F7F"/>
                </a:solidFill>
                <a:latin typeface="Helvetica Neue Light"/>
                <a:ea typeface="Helvetica Neue Light"/>
                <a:cs typeface="Helvetica Neue Light"/>
                <a:sym typeface="Helvetica Neue Light"/>
              </a:rPr>
              <a:t>or </a:t>
            </a:r>
            <a:r>
              <a:rPr b="1" i="0" lang="en" sz="1100" u="none" cap="none" strike="noStrike">
                <a:solidFill>
                  <a:srgbClr val="7F7F7F"/>
                </a:solidFill>
                <a:latin typeface="Helvetica Neue Light"/>
                <a:ea typeface="Helvetica Neue Light"/>
                <a:cs typeface="Helvetica Neue Light"/>
                <a:sym typeface="Helvetica Neue Light"/>
              </a:rPr>
              <a:t>(</a:t>
            </a:r>
            <a:r>
              <a:rPr b="1" lang="en" sz="1100">
                <a:solidFill>
                  <a:srgbClr val="7F7F7F"/>
                </a:solidFill>
                <a:latin typeface="Helvetica Neue Light"/>
                <a:ea typeface="Helvetica Neue Light"/>
                <a:cs typeface="Helvetica Neue Light"/>
                <a:sym typeface="Helvetica Neue Light"/>
              </a:rPr>
              <a:t>con</a:t>
            </a:r>
            <a:r>
              <a:rPr b="1" i="0" lang="en" sz="1100" u="none" cap="none" strike="noStrike">
                <a:solidFill>
                  <a:srgbClr val="7F7F7F"/>
                </a:solidFill>
                <a:latin typeface="Helvetica Neue Light"/>
                <a:ea typeface="Helvetica Neue Light"/>
                <a:cs typeface="Helvetica Neue Light"/>
                <a:sym typeface="Helvetica Neue Light"/>
              </a:rPr>
              <a:t> ORCiD)</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7F7F7F"/>
              </a:solidFill>
              <a:latin typeface="Helvetica Neue Light"/>
              <a:ea typeface="Helvetica Neue Light"/>
              <a:cs typeface="Helvetica Neue Light"/>
              <a:sym typeface="Helvetica Neue Light"/>
            </a:endParaRPr>
          </a:p>
        </p:txBody>
      </p:sp>
      <p:sp>
        <p:nvSpPr>
          <p:cNvPr id="217" name="Google Shape;217;p38"/>
          <p:cNvSpPr/>
          <p:nvPr/>
        </p:nvSpPr>
        <p:spPr>
          <a:xfrm>
            <a:off x="685653" y="3051446"/>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88900" lvl="1" marL="0" marR="0" rtl="0" algn="ctr">
              <a:lnSpc>
                <a:spcPct val="100000"/>
              </a:lnSpc>
              <a:spcBef>
                <a:spcPts val="0"/>
              </a:spcBef>
              <a:spcAft>
                <a:spcPts val="0"/>
              </a:spcAft>
              <a:buClr>
                <a:srgbClr val="7F7F7F"/>
              </a:buClr>
              <a:buSzPts val="1500"/>
              <a:buFont typeface="Arial"/>
              <a:buNone/>
            </a:pPr>
            <a:r>
              <a:rPr b="0" i="0" lang="en" sz="1500" u="none" cap="none" strike="noStrike">
                <a:solidFill>
                  <a:srgbClr val="7F7F7F"/>
                </a:solidFill>
                <a:latin typeface="Helvetica Neue Light"/>
                <a:ea typeface="Helvetica Neue Light"/>
                <a:cs typeface="Helvetica Neue Light"/>
                <a:sym typeface="Helvetica Neue Light"/>
              </a:rPr>
              <a:t>Tit</a:t>
            </a:r>
            <a:r>
              <a:rPr lang="en" sz="1500">
                <a:solidFill>
                  <a:srgbClr val="7F7F7F"/>
                </a:solidFill>
                <a:latin typeface="Helvetica Neue Light"/>
                <a:ea typeface="Helvetica Neue Light"/>
                <a:cs typeface="Helvetica Neue Light"/>
                <a:sym typeface="Helvetica Neue Light"/>
              </a:rPr>
              <a:t>ulo</a:t>
            </a:r>
            <a:endParaRPr b="0" i="0" sz="500" u="none" cap="none" strike="noStrike">
              <a:solidFill>
                <a:srgbClr val="000000"/>
              </a:solidFill>
              <a:latin typeface="Arial"/>
              <a:ea typeface="Arial"/>
              <a:cs typeface="Arial"/>
              <a:sym typeface="Arial"/>
            </a:endParaRPr>
          </a:p>
        </p:txBody>
      </p:sp>
      <p:sp>
        <p:nvSpPr>
          <p:cNvPr id="218" name="Google Shape;218;p38"/>
          <p:cNvSpPr/>
          <p:nvPr/>
        </p:nvSpPr>
        <p:spPr>
          <a:xfrm>
            <a:off x="685653" y="3384821"/>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lang="en" sz="1500">
                <a:solidFill>
                  <a:srgbClr val="7F7F7F"/>
                </a:solidFill>
                <a:latin typeface="Helvetica Neue Light"/>
                <a:ea typeface="Helvetica Neue Light"/>
                <a:cs typeface="Helvetica Neue Light"/>
                <a:sym typeface="Helvetica Neue Light"/>
              </a:rPr>
              <a:t>Publicador</a:t>
            </a:r>
            <a:endParaRPr b="0" i="0" sz="500" u="none" cap="none" strike="noStrike">
              <a:solidFill>
                <a:srgbClr val="000000"/>
              </a:solidFill>
              <a:latin typeface="Arial"/>
              <a:ea typeface="Arial"/>
              <a:cs typeface="Arial"/>
              <a:sym typeface="Arial"/>
            </a:endParaRPr>
          </a:p>
        </p:txBody>
      </p:sp>
      <p:sp>
        <p:nvSpPr>
          <p:cNvPr id="219" name="Google Shape;219;p38"/>
          <p:cNvSpPr/>
          <p:nvPr/>
        </p:nvSpPr>
        <p:spPr>
          <a:xfrm>
            <a:off x="685653" y="3718196"/>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lang="en" sz="1500">
                <a:solidFill>
                  <a:srgbClr val="7F7F7F"/>
                </a:solidFill>
                <a:latin typeface="Helvetica Neue Light"/>
                <a:ea typeface="Helvetica Neue Light"/>
                <a:cs typeface="Helvetica Neue Light"/>
                <a:sym typeface="Helvetica Neue Light"/>
              </a:rPr>
              <a:t>Año</a:t>
            </a:r>
            <a:r>
              <a:rPr lang="en" sz="1500">
                <a:solidFill>
                  <a:srgbClr val="7F7F7F"/>
                </a:solidFill>
                <a:latin typeface="Helvetica Neue Light"/>
                <a:ea typeface="Helvetica Neue Light"/>
                <a:cs typeface="Helvetica Neue Light"/>
                <a:sym typeface="Helvetica Neue Light"/>
              </a:rPr>
              <a:t> de </a:t>
            </a:r>
            <a:r>
              <a:rPr lang="en" sz="1500">
                <a:solidFill>
                  <a:srgbClr val="7F7F7F"/>
                </a:solidFill>
                <a:latin typeface="Helvetica Neue Light"/>
                <a:ea typeface="Helvetica Neue Light"/>
                <a:cs typeface="Helvetica Neue Light"/>
                <a:sym typeface="Helvetica Neue Light"/>
              </a:rPr>
              <a:t>publicación</a:t>
            </a:r>
            <a:endParaRPr b="0" i="0" sz="500" u="none" cap="none" strike="noStrike">
              <a:solidFill>
                <a:srgbClr val="000000"/>
              </a:solidFill>
              <a:latin typeface="Arial"/>
              <a:ea typeface="Arial"/>
              <a:cs typeface="Arial"/>
              <a:sym typeface="Arial"/>
            </a:endParaRPr>
          </a:p>
        </p:txBody>
      </p:sp>
      <p:sp>
        <p:nvSpPr>
          <p:cNvPr id="220" name="Google Shape;220;p38"/>
          <p:cNvSpPr/>
          <p:nvPr/>
        </p:nvSpPr>
        <p:spPr>
          <a:xfrm>
            <a:off x="2628754" y="2041796"/>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b="1" i="1" lang="en" sz="1500" u="none" cap="none" strike="noStrike">
                <a:solidFill>
                  <a:srgbClr val="7F7F7F"/>
                </a:solidFill>
                <a:latin typeface="Helvetica Neue Light"/>
                <a:ea typeface="Helvetica Neue Light"/>
                <a:cs typeface="Helvetica Neue Light"/>
                <a:sym typeface="Helvetica Neue Light"/>
              </a:rPr>
              <a:t>Recom</a:t>
            </a:r>
            <a:r>
              <a:rPr b="1" i="1" lang="en" sz="1500">
                <a:solidFill>
                  <a:srgbClr val="7F7F7F"/>
                </a:solidFill>
                <a:latin typeface="Helvetica Neue Light"/>
                <a:ea typeface="Helvetica Neue Light"/>
                <a:cs typeface="Helvetica Neue Light"/>
                <a:sym typeface="Helvetica Neue Light"/>
              </a:rPr>
              <a:t>endado</a:t>
            </a:r>
            <a:endParaRPr b="0" i="0" sz="500" u="none" cap="none" strike="noStrike">
              <a:solidFill>
                <a:srgbClr val="000000"/>
              </a:solidFill>
              <a:latin typeface="Arial"/>
              <a:ea typeface="Arial"/>
              <a:cs typeface="Arial"/>
              <a:sym typeface="Arial"/>
            </a:endParaRPr>
          </a:p>
        </p:txBody>
      </p:sp>
      <p:sp>
        <p:nvSpPr>
          <p:cNvPr id="221" name="Google Shape;221;p38"/>
          <p:cNvSpPr/>
          <p:nvPr/>
        </p:nvSpPr>
        <p:spPr>
          <a:xfrm>
            <a:off x="2628754" y="2375171"/>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b="0" i="0" lang="en" sz="1500" u="none" cap="none" strike="noStrike">
                <a:solidFill>
                  <a:srgbClr val="7F7F7F"/>
                </a:solidFill>
                <a:latin typeface="Helvetica Neue Light"/>
                <a:ea typeface="Helvetica Neue Light"/>
                <a:cs typeface="Helvetica Neue Light"/>
                <a:sym typeface="Helvetica Neue Light"/>
              </a:rPr>
              <a:t>Su</a:t>
            </a:r>
            <a:r>
              <a:rPr lang="en" sz="1500">
                <a:solidFill>
                  <a:srgbClr val="7F7F7F"/>
                </a:solidFill>
                <a:latin typeface="Helvetica Neue Light"/>
                <a:ea typeface="Helvetica Neue Light"/>
                <a:cs typeface="Helvetica Neue Light"/>
                <a:sym typeface="Helvetica Neue Light"/>
              </a:rPr>
              <a:t>j</a:t>
            </a:r>
            <a:r>
              <a:rPr b="0" i="0" lang="en" sz="1500" u="none" cap="none" strike="noStrike">
                <a:solidFill>
                  <a:srgbClr val="7F7F7F"/>
                </a:solidFill>
                <a:latin typeface="Helvetica Neue Light"/>
                <a:ea typeface="Helvetica Neue Light"/>
                <a:cs typeface="Helvetica Neue Light"/>
                <a:sym typeface="Helvetica Neue Light"/>
              </a:rPr>
              <a:t>eto</a:t>
            </a:r>
            <a:endParaRPr b="0" i="0" sz="500" u="none" cap="none" strike="noStrike">
              <a:solidFill>
                <a:srgbClr val="000000"/>
              </a:solidFill>
              <a:latin typeface="Arial"/>
              <a:ea typeface="Arial"/>
              <a:cs typeface="Arial"/>
              <a:sym typeface="Arial"/>
            </a:endParaRPr>
          </a:p>
        </p:txBody>
      </p:sp>
      <p:sp>
        <p:nvSpPr>
          <p:cNvPr id="222" name="Google Shape;222;p38"/>
          <p:cNvSpPr/>
          <p:nvPr/>
        </p:nvSpPr>
        <p:spPr>
          <a:xfrm>
            <a:off x="2628754" y="2708546"/>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b="0" i="0" lang="en" sz="1500" u="none" cap="none" strike="noStrike">
                <a:solidFill>
                  <a:srgbClr val="7F7F7F"/>
                </a:solidFill>
                <a:latin typeface="Helvetica Neue Light"/>
                <a:ea typeface="Helvetica Neue Light"/>
                <a:cs typeface="Helvetica Neue Light"/>
                <a:sym typeface="Helvetica Neue Light"/>
              </a:rPr>
              <a:t>Contribu</a:t>
            </a:r>
            <a:r>
              <a:rPr lang="en" sz="1500">
                <a:solidFill>
                  <a:srgbClr val="7F7F7F"/>
                </a:solidFill>
                <a:latin typeface="Helvetica Neue Light"/>
                <a:ea typeface="Helvetica Neue Light"/>
                <a:cs typeface="Helvetica Neue Light"/>
                <a:sym typeface="Helvetica Neue Light"/>
              </a:rPr>
              <a:t>idor</a:t>
            </a:r>
            <a:endParaRPr b="0" i="0" sz="500" u="none" cap="none" strike="noStrike">
              <a:solidFill>
                <a:srgbClr val="000000"/>
              </a:solidFill>
              <a:latin typeface="Arial"/>
              <a:ea typeface="Arial"/>
              <a:cs typeface="Arial"/>
              <a:sym typeface="Arial"/>
            </a:endParaRPr>
          </a:p>
        </p:txBody>
      </p:sp>
      <p:sp>
        <p:nvSpPr>
          <p:cNvPr id="223" name="Google Shape;223;p38"/>
          <p:cNvSpPr/>
          <p:nvPr/>
        </p:nvSpPr>
        <p:spPr>
          <a:xfrm>
            <a:off x="2628754" y="3041921"/>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88900" lvl="1" marL="0" marR="0" rtl="0" algn="ctr">
              <a:lnSpc>
                <a:spcPct val="100000"/>
              </a:lnSpc>
              <a:spcBef>
                <a:spcPts val="0"/>
              </a:spcBef>
              <a:spcAft>
                <a:spcPts val="0"/>
              </a:spcAft>
              <a:buClr>
                <a:srgbClr val="7F7F7F"/>
              </a:buClr>
              <a:buSzPts val="1500"/>
              <a:buFont typeface="Arial"/>
              <a:buNone/>
            </a:pPr>
            <a:r>
              <a:rPr lang="en" sz="1500">
                <a:solidFill>
                  <a:srgbClr val="7F7F7F"/>
                </a:solidFill>
                <a:latin typeface="Helvetica Neue Light"/>
                <a:ea typeface="Helvetica Neue Light"/>
                <a:cs typeface="Helvetica Neue Light"/>
                <a:sym typeface="Helvetica Neue Light"/>
              </a:rPr>
              <a:t>Fecha</a:t>
            </a:r>
            <a:endParaRPr b="0" i="0" sz="500" u="none" cap="none" strike="noStrike">
              <a:solidFill>
                <a:srgbClr val="000000"/>
              </a:solidFill>
              <a:latin typeface="Arial"/>
              <a:ea typeface="Arial"/>
              <a:cs typeface="Arial"/>
              <a:sym typeface="Arial"/>
            </a:endParaRPr>
          </a:p>
        </p:txBody>
      </p:sp>
      <p:sp>
        <p:nvSpPr>
          <p:cNvPr id="224" name="Google Shape;224;p38"/>
          <p:cNvSpPr/>
          <p:nvPr/>
        </p:nvSpPr>
        <p:spPr>
          <a:xfrm>
            <a:off x="685653" y="4034262"/>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lang="en" sz="1500">
                <a:solidFill>
                  <a:srgbClr val="7F7F7F"/>
                </a:solidFill>
                <a:latin typeface="Helvetica Neue Light"/>
                <a:ea typeface="Helvetica Neue Light"/>
                <a:cs typeface="Helvetica Neue Light"/>
                <a:sym typeface="Helvetica Neue Light"/>
              </a:rPr>
              <a:t>Tipo de recurso</a:t>
            </a:r>
            <a:endParaRPr b="0" i="0" sz="500" u="none" cap="none" strike="noStrike">
              <a:solidFill>
                <a:srgbClr val="000000"/>
              </a:solidFill>
              <a:latin typeface="Arial"/>
              <a:ea typeface="Arial"/>
              <a:cs typeface="Arial"/>
              <a:sym typeface="Arial"/>
            </a:endParaRPr>
          </a:p>
        </p:txBody>
      </p:sp>
      <p:sp>
        <p:nvSpPr>
          <p:cNvPr id="225" name="Google Shape;225;p38"/>
          <p:cNvSpPr/>
          <p:nvPr/>
        </p:nvSpPr>
        <p:spPr>
          <a:xfrm>
            <a:off x="2628754" y="3384821"/>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70000"/>
              </a:lnSpc>
              <a:spcBef>
                <a:spcPts val="0"/>
              </a:spcBef>
              <a:spcAft>
                <a:spcPts val="0"/>
              </a:spcAft>
              <a:buClr>
                <a:srgbClr val="7F7F7F"/>
              </a:buClr>
              <a:buSzPts val="1500"/>
              <a:buFont typeface="Arial"/>
              <a:buNone/>
            </a:pPr>
            <a:r>
              <a:rPr b="1" lang="en" sz="1500">
                <a:solidFill>
                  <a:srgbClr val="7F7F7F"/>
                </a:solidFill>
                <a:latin typeface="Helvetica Neue Light"/>
                <a:ea typeface="Helvetica Neue Light"/>
                <a:cs typeface="Helvetica Neue Light"/>
                <a:sym typeface="Helvetica Neue Light"/>
              </a:rPr>
              <a:t>Identificador relacionado</a:t>
            </a:r>
            <a:endParaRPr b="1" i="0" sz="500" u="none" cap="none" strike="noStrike">
              <a:solidFill>
                <a:srgbClr val="000000"/>
              </a:solidFill>
              <a:latin typeface="Arial"/>
              <a:ea typeface="Arial"/>
              <a:cs typeface="Arial"/>
              <a:sym typeface="Arial"/>
            </a:endParaRPr>
          </a:p>
        </p:txBody>
      </p:sp>
      <p:sp>
        <p:nvSpPr>
          <p:cNvPr id="226" name="Google Shape;226;p38"/>
          <p:cNvSpPr/>
          <p:nvPr/>
        </p:nvSpPr>
        <p:spPr>
          <a:xfrm>
            <a:off x="2628754" y="3718196"/>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lang="en" sz="1500">
                <a:solidFill>
                  <a:srgbClr val="7F7F7F"/>
                </a:solidFill>
                <a:latin typeface="Helvetica Neue Light"/>
                <a:ea typeface="Helvetica Neue Light"/>
                <a:cs typeface="Helvetica Neue Light"/>
                <a:sym typeface="Helvetica Neue Light"/>
              </a:rPr>
              <a:t>Descripción</a:t>
            </a:r>
            <a:endParaRPr b="0" i="0" sz="500" u="none" cap="none" strike="noStrike">
              <a:solidFill>
                <a:srgbClr val="000000"/>
              </a:solidFill>
              <a:latin typeface="Arial"/>
              <a:ea typeface="Arial"/>
              <a:cs typeface="Arial"/>
              <a:sym typeface="Arial"/>
            </a:endParaRPr>
          </a:p>
        </p:txBody>
      </p:sp>
      <p:sp>
        <p:nvSpPr>
          <p:cNvPr id="227" name="Google Shape;227;p38"/>
          <p:cNvSpPr/>
          <p:nvPr/>
        </p:nvSpPr>
        <p:spPr>
          <a:xfrm>
            <a:off x="2628754" y="4051571"/>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lang="en" sz="1500">
                <a:solidFill>
                  <a:srgbClr val="7F7F7F"/>
                </a:solidFill>
                <a:latin typeface="Helvetica Neue Light"/>
                <a:ea typeface="Helvetica Neue Light"/>
                <a:cs typeface="Helvetica Neue Light"/>
                <a:sym typeface="Helvetica Neue Light"/>
              </a:rPr>
              <a:t>Geolocalizacion</a:t>
            </a:r>
            <a:endParaRPr b="0" i="0" sz="500" u="none" cap="none" strike="noStrike">
              <a:solidFill>
                <a:srgbClr val="000000"/>
              </a:solidFill>
              <a:latin typeface="Arial"/>
              <a:ea typeface="Arial"/>
              <a:cs typeface="Arial"/>
              <a:sym typeface="Arial"/>
            </a:endParaRPr>
          </a:p>
        </p:txBody>
      </p:sp>
      <p:sp>
        <p:nvSpPr>
          <p:cNvPr id="228" name="Google Shape;228;p38"/>
          <p:cNvSpPr/>
          <p:nvPr/>
        </p:nvSpPr>
        <p:spPr>
          <a:xfrm>
            <a:off x="4571854" y="2039415"/>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b="1" i="1" lang="en" sz="1500" u="none" cap="none" strike="noStrike">
                <a:solidFill>
                  <a:srgbClr val="7F7F7F"/>
                </a:solidFill>
                <a:latin typeface="Helvetica Neue Light"/>
                <a:ea typeface="Helvetica Neue Light"/>
                <a:cs typeface="Helvetica Neue Light"/>
                <a:sym typeface="Helvetica Neue Light"/>
              </a:rPr>
              <a:t>Op</a:t>
            </a:r>
            <a:r>
              <a:rPr b="1" i="1" lang="en" sz="1500">
                <a:solidFill>
                  <a:srgbClr val="7F7F7F"/>
                </a:solidFill>
                <a:latin typeface="Helvetica Neue Light"/>
                <a:ea typeface="Helvetica Neue Light"/>
                <a:cs typeface="Helvetica Neue Light"/>
                <a:sym typeface="Helvetica Neue Light"/>
              </a:rPr>
              <a:t>cional</a:t>
            </a:r>
            <a:endParaRPr b="0" i="0" sz="500" u="none" cap="none" strike="noStrike">
              <a:solidFill>
                <a:srgbClr val="000000"/>
              </a:solidFill>
              <a:latin typeface="Arial"/>
              <a:ea typeface="Arial"/>
              <a:cs typeface="Arial"/>
              <a:sym typeface="Arial"/>
            </a:endParaRPr>
          </a:p>
        </p:txBody>
      </p:sp>
      <p:sp>
        <p:nvSpPr>
          <p:cNvPr id="229" name="Google Shape;229;p38"/>
          <p:cNvSpPr/>
          <p:nvPr/>
        </p:nvSpPr>
        <p:spPr>
          <a:xfrm>
            <a:off x="4571854" y="2372790"/>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b="0" i="0" lang="en" sz="1500" u="none" cap="none" strike="noStrike">
                <a:solidFill>
                  <a:srgbClr val="7F7F7F"/>
                </a:solidFill>
                <a:latin typeface="Helvetica Neue Light"/>
                <a:ea typeface="Helvetica Neue Light"/>
                <a:cs typeface="Helvetica Neue Light"/>
                <a:sym typeface="Helvetica Neue Light"/>
              </a:rPr>
              <a:t>L</a:t>
            </a:r>
            <a:r>
              <a:rPr lang="en" sz="1500">
                <a:solidFill>
                  <a:srgbClr val="7F7F7F"/>
                </a:solidFill>
                <a:latin typeface="Helvetica Neue Light"/>
                <a:ea typeface="Helvetica Neue Light"/>
                <a:cs typeface="Helvetica Neue Light"/>
                <a:sym typeface="Helvetica Neue Light"/>
              </a:rPr>
              <a:t>enguaje</a:t>
            </a:r>
            <a:endParaRPr b="0" i="0" sz="500" u="none" cap="none" strike="noStrike">
              <a:solidFill>
                <a:srgbClr val="000000"/>
              </a:solidFill>
              <a:latin typeface="Arial"/>
              <a:ea typeface="Arial"/>
              <a:cs typeface="Arial"/>
              <a:sym typeface="Arial"/>
            </a:endParaRPr>
          </a:p>
        </p:txBody>
      </p:sp>
      <p:sp>
        <p:nvSpPr>
          <p:cNvPr id="230" name="Google Shape;230;p38"/>
          <p:cNvSpPr/>
          <p:nvPr/>
        </p:nvSpPr>
        <p:spPr>
          <a:xfrm>
            <a:off x="4571854" y="2706165"/>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lang="en" sz="1500">
                <a:solidFill>
                  <a:srgbClr val="7F7F7F"/>
                </a:solidFill>
                <a:latin typeface="Helvetica Neue Light"/>
                <a:ea typeface="Helvetica Neue Light"/>
                <a:cs typeface="Helvetica Neue Light"/>
                <a:sym typeface="Helvetica Neue Light"/>
              </a:rPr>
              <a:t>ID Alternativo</a:t>
            </a:r>
            <a:endParaRPr b="0" i="0" sz="500" u="none" cap="none" strike="noStrike">
              <a:solidFill>
                <a:srgbClr val="000000"/>
              </a:solidFill>
              <a:latin typeface="Arial"/>
              <a:ea typeface="Arial"/>
              <a:cs typeface="Arial"/>
              <a:sym typeface="Arial"/>
            </a:endParaRPr>
          </a:p>
        </p:txBody>
      </p:sp>
      <p:sp>
        <p:nvSpPr>
          <p:cNvPr id="231" name="Google Shape;231;p38"/>
          <p:cNvSpPr/>
          <p:nvPr/>
        </p:nvSpPr>
        <p:spPr>
          <a:xfrm>
            <a:off x="4571854" y="3039540"/>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88900" lvl="1" marL="0" marR="0" rtl="0" algn="ctr">
              <a:lnSpc>
                <a:spcPct val="100000"/>
              </a:lnSpc>
              <a:spcBef>
                <a:spcPts val="0"/>
              </a:spcBef>
              <a:spcAft>
                <a:spcPts val="0"/>
              </a:spcAft>
              <a:buClr>
                <a:srgbClr val="7F7F7F"/>
              </a:buClr>
              <a:buSzPts val="1500"/>
              <a:buFont typeface="Arial"/>
              <a:buNone/>
            </a:pPr>
            <a:r>
              <a:rPr lang="en" sz="1500">
                <a:solidFill>
                  <a:srgbClr val="7F7F7F"/>
                </a:solidFill>
                <a:latin typeface="Helvetica Neue Light"/>
                <a:ea typeface="Helvetica Neue Light"/>
                <a:cs typeface="Helvetica Neue Light"/>
                <a:sym typeface="Helvetica Neue Light"/>
              </a:rPr>
              <a:t>Tamaño </a:t>
            </a:r>
            <a:endParaRPr b="0" i="0" sz="500" u="none" cap="none" strike="noStrike">
              <a:solidFill>
                <a:srgbClr val="000000"/>
              </a:solidFill>
              <a:latin typeface="Arial"/>
              <a:ea typeface="Arial"/>
              <a:cs typeface="Arial"/>
              <a:sym typeface="Arial"/>
            </a:endParaRPr>
          </a:p>
        </p:txBody>
      </p:sp>
      <p:sp>
        <p:nvSpPr>
          <p:cNvPr id="232" name="Google Shape;232;p38"/>
          <p:cNvSpPr/>
          <p:nvPr/>
        </p:nvSpPr>
        <p:spPr>
          <a:xfrm>
            <a:off x="4571854" y="3372915"/>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b="0" i="0" lang="en" sz="1500" u="none" cap="none" strike="noStrike">
                <a:solidFill>
                  <a:srgbClr val="7F7F7F"/>
                </a:solidFill>
                <a:latin typeface="Helvetica Neue Light"/>
                <a:ea typeface="Helvetica Neue Light"/>
                <a:cs typeface="Helvetica Neue Light"/>
                <a:sym typeface="Helvetica Neue Light"/>
              </a:rPr>
              <a:t>Formato</a:t>
            </a:r>
            <a:endParaRPr b="0" i="0" sz="500" u="none" cap="none" strike="noStrike">
              <a:solidFill>
                <a:srgbClr val="000000"/>
              </a:solidFill>
              <a:latin typeface="Arial"/>
              <a:ea typeface="Arial"/>
              <a:cs typeface="Arial"/>
              <a:sym typeface="Arial"/>
            </a:endParaRPr>
          </a:p>
        </p:txBody>
      </p:sp>
      <p:sp>
        <p:nvSpPr>
          <p:cNvPr id="233" name="Google Shape;233;p38"/>
          <p:cNvSpPr/>
          <p:nvPr/>
        </p:nvSpPr>
        <p:spPr>
          <a:xfrm>
            <a:off x="4571854" y="3706290"/>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b="0" i="0" lang="en" sz="1500" u="none" cap="none" strike="noStrike">
                <a:solidFill>
                  <a:srgbClr val="7F7F7F"/>
                </a:solidFill>
                <a:latin typeface="Helvetica Neue Light"/>
                <a:ea typeface="Helvetica Neue Light"/>
                <a:cs typeface="Helvetica Neue Light"/>
                <a:sym typeface="Helvetica Neue Light"/>
              </a:rPr>
              <a:t>Version</a:t>
            </a:r>
            <a:endParaRPr b="0" i="0" sz="500" u="none" cap="none" strike="noStrike">
              <a:solidFill>
                <a:srgbClr val="000000"/>
              </a:solidFill>
              <a:latin typeface="Arial"/>
              <a:ea typeface="Arial"/>
              <a:cs typeface="Arial"/>
              <a:sym typeface="Arial"/>
            </a:endParaRPr>
          </a:p>
        </p:txBody>
      </p:sp>
      <p:sp>
        <p:nvSpPr>
          <p:cNvPr id="234" name="Google Shape;234;p38"/>
          <p:cNvSpPr/>
          <p:nvPr/>
        </p:nvSpPr>
        <p:spPr>
          <a:xfrm>
            <a:off x="4571854" y="4039665"/>
            <a:ext cx="1874700" cy="303300"/>
          </a:xfrm>
          <a:prstGeom prst="rect">
            <a:avLst/>
          </a:prstGeom>
          <a:noFill/>
          <a:ln cap="flat" cmpd="sng" w="12700">
            <a:solidFill>
              <a:srgbClr val="9A9A9A"/>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7F7F7F"/>
              </a:buClr>
              <a:buSzPts val="1500"/>
              <a:buFont typeface="Arial"/>
              <a:buNone/>
            </a:pPr>
            <a:r>
              <a:rPr lang="en" sz="1500">
                <a:solidFill>
                  <a:srgbClr val="7F7F7F"/>
                </a:solidFill>
                <a:latin typeface="Helvetica Neue Light"/>
                <a:ea typeface="Helvetica Neue Light"/>
                <a:cs typeface="Helvetica Neue Light"/>
                <a:sym typeface="Helvetica Neue Light"/>
              </a:rPr>
              <a:t>Derechos</a:t>
            </a:r>
            <a:endParaRPr b="0" i="0" sz="500" u="none" cap="none" strike="noStrike">
              <a:solidFill>
                <a:srgbClr val="000000"/>
              </a:solidFill>
              <a:latin typeface="Arial"/>
              <a:ea typeface="Arial"/>
              <a:cs typeface="Arial"/>
              <a:sym typeface="Arial"/>
            </a:endParaRPr>
          </a:p>
        </p:txBody>
      </p:sp>
      <p:sp>
        <p:nvSpPr>
          <p:cNvPr id="235" name="Google Shape;235;p38"/>
          <p:cNvSpPr/>
          <p:nvPr/>
        </p:nvSpPr>
        <p:spPr>
          <a:xfrm>
            <a:off x="6446604" y="2037033"/>
            <a:ext cx="2539500" cy="184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hlink"/>
              </a:buClr>
              <a:buSzPts val="1500"/>
              <a:buFont typeface="Arial"/>
              <a:buNone/>
            </a:pPr>
            <a:r>
              <a:rPr b="0" i="0" lang="en" sz="1500" u="sng" cap="none" strike="noStrike">
                <a:solidFill>
                  <a:schemeClr val="hlink"/>
                </a:solidFill>
                <a:latin typeface="Helvetica Neue Light"/>
                <a:ea typeface="Helvetica Neue Light"/>
                <a:cs typeface="Helvetica Neue Light"/>
                <a:sym typeface="Helvetica Neue Light"/>
                <a:hlinkClick r:id="rId4"/>
              </a:rPr>
              <a:t>https://schema.datacite.org</a:t>
            </a:r>
            <a:endParaRPr b="0" i="0" sz="1500" u="none" cap="none" strike="noStrike">
              <a:solidFill>
                <a:srgbClr val="7F7F7F"/>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7F7F7F"/>
              </a:buClr>
              <a:buSzPts val="1500"/>
              <a:buFont typeface="Arial"/>
              <a:buNone/>
            </a:pPr>
            <a:br>
              <a:rPr b="0" i="0" lang="en" sz="1500" u="none" cap="none" strike="noStrike">
                <a:solidFill>
                  <a:srgbClr val="7F7F7F"/>
                </a:solidFill>
                <a:latin typeface="Helvetica Neue Light"/>
                <a:ea typeface="Helvetica Neue Light"/>
                <a:cs typeface="Helvetica Neue Light"/>
                <a:sym typeface="Helvetica Neue Light"/>
              </a:rPr>
            </a:br>
            <a:r>
              <a:rPr b="0" i="0" lang="en" sz="1500" u="none" cap="none" strike="noStrike">
                <a:solidFill>
                  <a:srgbClr val="7F7F7F"/>
                </a:solidFill>
                <a:latin typeface="Helvetica Neue Light"/>
                <a:ea typeface="Helvetica Neue Light"/>
                <a:cs typeface="Helvetica Neue Light"/>
                <a:sym typeface="Helvetica Neue Light"/>
              </a:rPr>
              <a:t>Current version 4.3</a:t>
            </a:r>
            <a:endParaRPr b="0" i="0" sz="1500" u="none" cap="none" strike="noStrike">
              <a:solidFill>
                <a:srgbClr val="7F7F7F"/>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699488" y="361951"/>
            <a:ext cx="5358300" cy="803700"/>
          </a:xfrm>
          <a:prstGeom prst="rect">
            <a:avLst/>
          </a:prstGeom>
          <a:noFill/>
          <a:ln>
            <a:noFill/>
          </a:ln>
        </p:spPr>
        <p:txBody>
          <a:bodyPr anchorCtr="0" anchor="t" bIns="0" lIns="0" spcFirstLastPara="1" rIns="0" wrap="square" tIns="0">
            <a:noAutofit/>
          </a:bodyPr>
          <a:lstStyle/>
          <a:p>
            <a:pPr indent="0" lvl="0" marL="0" marR="0" rtl="0" algn="l">
              <a:lnSpc>
                <a:spcPct val="60000"/>
              </a:lnSpc>
              <a:spcBef>
                <a:spcPts val="0"/>
              </a:spcBef>
              <a:spcAft>
                <a:spcPts val="0"/>
              </a:spcAft>
              <a:buClr>
                <a:srgbClr val="2DADDE"/>
              </a:buClr>
              <a:buSzPts val="3400"/>
              <a:buFont typeface="Arial"/>
              <a:buNone/>
            </a:pPr>
            <a:r>
              <a:rPr lang="en" sz="3400">
                <a:solidFill>
                  <a:srgbClr val="2DADDE"/>
                </a:solidFill>
                <a:latin typeface="Arial"/>
                <a:ea typeface="Arial"/>
                <a:cs typeface="Arial"/>
                <a:sym typeface="Arial"/>
              </a:rPr>
              <a:t>Buscar y conecta  </a:t>
            </a:r>
            <a:endParaRPr sz="3400">
              <a:solidFill>
                <a:srgbClr val="2DADDE"/>
              </a:solidFill>
              <a:latin typeface="Arial"/>
              <a:ea typeface="Arial"/>
              <a:cs typeface="Arial"/>
              <a:sym typeface="Arial"/>
            </a:endParaRPr>
          </a:p>
          <a:p>
            <a:pPr indent="0" lvl="0" marL="0" marR="0" rtl="0" algn="l">
              <a:lnSpc>
                <a:spcPct val="60000"/>
              </a:lnSpc>
              <a:spcBef>
                <a:spcPts val="0"/>
              </a:spcBef>
              <a:spcAft>
                <a:spcPts val="0"/>
              </a:spcAft>
              <a:buClr>
                <a:srgbClr val="2DADDE"/>
              </a:buClr>
              <a:buSzPts val="3400"/>
              <a:buFont typeface="Arial"/>
              <a:buNone/>
            </a:pPr>
            <a:r>
              <a:rPr lang="en" sz="3400">
                <a:solidFill>
                  <a:srgbClr val="1C3678"/>
                </a:solidFill>
                <a:latin typeface="Arial"/>
                <a:ea typeface="Arial"/>
                <a:cs typeface="Arial"/>
                <a:sym typeface="Arial"/>
              </a:rPr>
              <a:t>La investigación</a:t>
            </a:r>
            <a:endParaRPr sz="3400">
              <a:solidFill>
                <a:srgbClr val="1C3678"/>
              </a:solidFill>
              <a:latin typeface="Arial"/>
              <a:ea typeface="Arial"/>
              <a:cs typeface="Arial"/>
              <a:sym typeface="Arial"/>
            </a:endParaRPr>
          </a:p>
        </p:txBody>
      </p:sp>
      <p:pic>
        <p:nvPicPr>
          <p:cNvPr descr="Imatge" id="241" name="Google Shape;241;p39"/>
          <p:cNvPicPr preferRelativeResize="0"/>
          <p:nvPr/>
        </p:nvPicPr>
        <p:blipFill rotWithShape="1">
          <a:blip r:embed="rId3">
            <a:alphaModFix/>
          </a:blip>
          <a:srcRect b="0" l="0" r="0" t="0"/>
          <a:stretch/>
        </p:blipFill>
        <p:spPr>
          <a:xfrm>
            <a:off x="7402247" y="341243"/>
            <a:ext cx="1325681" cy="435136"/>
          </a:xfrm>
          <a:prstGeom prst="rect">
            <a:avLst/>
          </a:prstGeom>
          <a:noFill/>
          <a:ln>
            <a:noFill/>
          </a:ln>
        </p:spPr>
      </p:pic>
      <p:sp>
        <p:nvSpPr>
          <p:cNvPr id="242" name="Google Shape;242;p39"/>
          <p:cNvSpPr txBox="1"/>
          <p:nvPr/>
        </p:nvSpPr>
        <p:spPr>
          <a:xfrm>
            <a:off x="689606" y="1680655"/>
            <a:ext cx="2753100" cy="4005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354787"/>
              </a:buClr>
              <a:buSzPts val="1100"/>
              <a:buFont typeface="Arial"/>
              <a:buNone/>
            </a:pPr>
            <a:r>
              <a:rPr b="1" lang="en" sz="1100">
                <a:solidFill>
                  <a:srgbClr val="354787"/>
                </a:solidFill>
              </a:rPr>
              <a:t>Encuentra investigaci</a:t>
            </a:r>
            <a:r>
              <a:rPr lang="en" sz="1100">
                <a:solidFill>
                  <a:srgbClr val="1C3678"/>
                </a:solidFill>
              </a:rPr>
              <a:t>ó</a:t>
            </a:r>
            <a:r>
              <a:rPr b="1" lang="en" sz="1100">
                <a:solidFill>
                  <a:srgbClr val="354787"/>
                </a:solidFill>
              </a:rPr>
              <a:t>n</a:t>
            </a:r>
            <a:endParaRPr sz="1100"/>
          </a:p>
          <a:p>
            <a:pPr indent="0" lvl="0" marL="0" marR="0" rtl="0" algn="l">
              <a:lnSpc>
                <a:spcPct val="100000"/>
              </a:lnSpc>
              <a:spcBef>
                <a:spcPts val="0"/>
              </a:spcBef>
              <a:spcAft>
                <a:spcPts val="0"/>
              </a:spcAft>
              <a:buClr>
                <a:srgbClr val="354787"/>
              </a:buClr>
              <a:buSzPts val="1100"/>
              <a:buFont typeface="Arial"/>
              <a:buNone/>
            </a:pPr>
            <a:r>
              <a:rPr b="1" lang="en" sz="1100">
                <a:solidFill>
                  <a:srgbClr val="354787"/>
                </a:solidFill>
              </a:rPr>
              <a:t>con</a:t>
            </a:r>
            <a:r>
              <a:rPr b="1" i="0" lang="en" sz="1100" u="none" cap="none" strike="noStrike">
                <a:solidFill>
                  <a:srgbClr val="354787"/>
                </a:solidFill>
                <a:latin typeface="Arial"/>
                <a:ea typeface="Arial"/>
                <a:cs typeface="Arial"/>
                <a:sym typeface="Arial"/>
              </a:rPr>
              <a:t> DataCite Commons</a:t>
            </a:r>
            <a:endParaRPr sz="500"/>
          </a:p>
        </p:txBody>
      </p:sp>
      <p:pic>
        <p:nvPicPr>
          <p:cNvPr descr="Captura de Pantalla 2020-11-06 a les 12.27.43.png" id="243" name="Google Shape;243;p39"/>
          <p:cNvPicPr preferRelativeResize="0"/>
          <p:nvPr/>
        </p:nvPicPr>
        <p:blipFill rotWithShape="1">
          <a:blip r:embed="rId4">
            <a:alphaModFix/>
          </a:blip>
          <a:srcRect b="0" l="0" r="0" t="0"/>
          <a:stretch/>
        </p:blipFill>
        <p:spPr>
          <a:xfrm>
            <a:off x="504722" y="2315877"/>
            <a:ext cx="3390900" cy="2276475"/>
          </a:xfrm>
          <a:prstGeom prst="rect">
            <a:avLst/>
          </a:prstGeom>
          <a:noFill/>
          <a:ln>
            <a:noFill/>
          </a:ln>
        </p:spPr>
      </p:pic>
      <p:pic>
        <p:nvPicPr>
          <p:cNvPr id="244" name="Google Shape;244;p39"/>
          <p:cNvPicPr preferRelativeResize="0"/>
          <p:nvPr/>
        </p:nvPicPr>
        <p:blipFill rotWithShape="1">
          <a:blip r:embed="rId5">
            <a:alphaModFix/>
          </a:blip>
          <a:srcRect b="0" l="0" r="0" t="0"/>
          <a:stretch/>
        </p:blipFill>
        <p:spPr>
          <a:xfrm>
            <a:off x="7791523" y="826681"/>
            <a:ext cx="803672" cy="803672"/>
          </a:xfrm>
          <a:prstGeom prst="rect">
            <a:avLst/>
          </a:prstGeom>
          <a:noFill/>
          <a:ln>
            <a:noFill/>
          </a:ln>
        </p:spPr>
      </p:pic>
      <p:pic>
        <p:nvPicPr>
          <p:cNvPr descr="Captura de Pantalla 2020-11-06 a les 12.27.33.png" id="245" name="Google Shape;245;p39"/>
          <p:cNvPicPr preferRelativeResize="0"/>
          <p:nvPr/>
        </p:nvPicPr>
        <p:blipFill rotWithShape="1">
          <a:blip r:embed="rId6">
            <a:alphaModFix/>
          </a:blip>
          <a:srcRect b="0" l="0" r="0" t="0"/>
          <a:stretch/>
        </p:blipFill>
        <p:spPr>
          <a:xfrm>
            <a:off x="4917258" y="2048842"/>
            <a:ext cx="3009900" cy="3038475"/>
          </a:xfrm>
          <a:prstGeom prst="rect">
            <a:avLst/>
          </a:prstGeom>
          <a:noFill/>
          <a:ln>
            <a:noFill/>
          </a:ln>
        </p:spPr>
      </p:pic>
      <p:sp>
        <p:nvSpPr>
          <p:cNvPr id="246" name="Google Shape;246;p39"/>
          <p:cNvSpPr txBox="1"/>
          <p:nvPr/>
        </p:nvSpPr>
        <p:spPr>
          <a:xfrm>
            <a:off x="4664706" y="1680655"/>
            <a:ext cx="4079400" cy="450900"/>
          </a:xfrm>
          <a:prstGeom prst="rect">
            <a:avLst/>
          </a:prstGeom>
          <a:noFill/>
          <a:ln>
            <a:noFill/>
          </a:ln>
        </p:spPr>
        <p:txBody>
          <a:bodyPr anchorCtr="0" anchor="t" bIns="26775" lIns="26775" spcFirstLastPara="1" rIns="26775" wrap="square" tIns="26775">
            <a:noAutofit/>
          </a:bodyPr>
          <a:lstStyle/>
          <a:p>
            <a:pPr indent="0" lvl="0" marL="0" marR="0" rtl="0" algn="l">
              <a:lnSpc>
                <a:spcPct val="120000"/>
              </a:lnSpc>
              <a:spcBef>
                <a:spcPts val="0"/>
              </a:spcBef>
              <a:spcAft>
                <a:spcPts val="0"/>
              </a:spcAft>
              <a:buClr>
                <a:srgbClr val="354787"/>
              </a:buClr>
              <a:buSzPts val="1100"/>
              <a:buFont typeface="Raleway"/>
              <a:buNone/>
            </a:pPr>
            <a:r>
              <a:rPr b="1" i="0" lang="en" sz="1100" u="none" cap="none" strike="noStrike">
                <a:solidFill>
                  <a:srgbClr val="354787"/>
                </a:solidFill>
                <a:latin typeface="Raleway"/>
                <a:ea typeface="Raleway"/>
                <a:cs typeface="Raleway"/>
                <a:sym typeface="Raleway"/>
              </a:rPr>
              <a:t>Con</a:t>
            </a:r>
            <a:r>
              <a:rPr b="1" lang="en" sz="1100">
                <a:solidFill>
                  <a:srgbClr val="354787"/>
                </a:solidFill>
                <a:latin typeface="Raleway"/>
                <a:ea typeface="Raleway"/>
                <a:cs typeface="Raleway"/>
                <a:sym typeface="Raleway"/>
              </a:rPr>
              <a:t>ecta la investigación con el </a:t>
            </a:r>
            <a:r>
              <a:rPr b="1" i="0" lang="en" sz="1100" u="none" cap="none" strike="noStrike">
                <a:solidFill>
                  <a:srgbClr val="354787"/>
                </a:solidFill>
                <a:latin typeface="Raleway"/>
                <a:ea typeface="Raleway"/>
                <a:cs typeface="Raleway"/>
                <a:sym typeface="Raleway"/>
              </a:rPr>
              <a:t> PID Graph</a:t>
            </a:r>
            <a:endParaRPr sz="500"/>
          </a:p>
          <a:p>
            <a:pPr indent="0" lvl="0" marL="0" marR="0" rtl="0" algn="l">
              <a:lnSpc>
                <a:spcPct val="120000"/>
              </a:lnSpc>
              <a:spcBef>
                <a:spcPts val="0"/>
              </a:spcBef>
              <a:spcAft>
                <a:spcPts val="0"/>
              </a:spcAft>
              <a:buClr>
                <a:srgbClr val="354787"/>
              </a:buClr>
              <a:buSzPts val="1100"/>
              <a:buFont typeface="Raleway"/>
              <a:buNone/>
            </a:pPr>
            <a:r>
              <a:rPr b="0" i="0" lang="en" sz="1100" u="none" cap="none" strike="noStrike">
                <a:solidFill>
                  <a:srgbClr val="354787"/>
                </a:solidFill>
                <a:latin typeface="Raleway"/>
                <a:ea typeface="Raleway"/>
                <a:cs typeface="Raleway"/>
                <a:sym typeface="Raleway"/>
              </a:rPr>
              <a:t>(</a:t>
            </a:r>
            <a:r>
              <a:rPr lang="en" sz="1100">
                <a:solidFill>
                  <a:srgbClr val="354787"/>
                </a:solidFill>
                <a:latin typeface="Raleway"/>
                <a:ea typeface="Raleway"/>
                <a:cs typeface="Raleway"/>
                <a:sym typeface="Raleway"/>
              </a:rPr>
              <a:t>Números</a:t>
            </a:r>
            <a:r>
              <a:rPr b="0" i="0" lang="en" sz="1100" u="none" cap="none" strike="noStrike">
                <a:solidFill>
                  <a:srgbClr val="354787"/>
                </a:solidFill>
                <a:latin typeface="Raleway"/>
                <a:ea typeface="Raleway"/>
                <a:cs typeface="Raleway"/>
                <a:sym typeface="Raleway"/>
              </a:rPr>
              <a:t> </a:t>
            </a:r>
            <a:r>
              <a:rPr lang="en" sz="1100">
                <a:solidFill>
                  <a:srgbClr val="354787"/>
                </a:solidFill>
                <a:latin typeface="Raleway"/>
                <a:ea typeface="Raleway"/>
                <a:cs typeface="Raleway"/>
                <a:sym typeface="Raleway"/>
              </a:rPr>
              <a:t>de</a:t>
            </a:r>
            <a:r>
              <a:rPr b="0" i="0" lang="en" sz="1100" u="none" cap="none" strike="noStrike">
                <a:solidFill>
                  <a:srgbClr val="354787"/>
                </a:solidFill>
                <a:latin typeface="Raleway"/>
                <a:ea typeface="Raleway"/>
                <a:cs typeface="Raleway"/>
                <a:sym typeface="Raleway"/>
              </a:rPr>
              <a:t> 08 MA</a:t>
            </a:r>
            <a:r>
              <a:rPr lang="en" sz="1100">
                <a:solidFill>
                  <a:srgbClr val="354787"/>
                </a:solidFill>
                <a:latin typeface="Raleway"/>
                <a:ea typeface="Raleway"/>
                <a:cs typeface="Raleway"/>
                <a:sym typeface="Raleway"/>
              </a:rPr>
              <a:t>YO</a:t>
            </a:r>
            <a:r>
              <a:rPr b="0" i="0" lang="en" sz="1100" u="none" cap="none" strike="noStrike">
                <a:solidFill>
                  <a:srgbClr val="354787"/>
                </a:solidFill>
                <a:latin typeface="Raleway"/>
                <a:ea typeface="Raleway"/>
                <a:cs typeface="Raleway"/>
                <a:sym typeface="Raleway"/>
              </a:rPr>
              <a:t> 2020)</a:t>
            </a:r>
            <a:endParaRPr sz="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4787"/>
        </a:solidFill>
      </p:bgPr>
    </p:bg>
    <p:spTree>
      <p:nvGrpSpPr>
        <p:cNvPr id="250" name="Shape 250"/>
        <p:cNvGrpSpPr/>
        <p:nvPr/>
      </p:nvGrpSpPr>
      <p:grpSpPr>
        <a:xfrm>
          <a:off x="0" y="0"/>
          <a:ext cx="0" cy="0"/>
          <a:chOff x="0" y="0"/>
          <a:chExt cx="0" cy="0"/>
        </a:xfrm>
      </p:grpSpPr>
      <p:pic>
        <p:nvPicPr>
          <p:cNvPr descr="Imatge" id="251" name="Google Shape;251;p40"/>
          <p:cNvPicPr preferRelativeResize="0"/>
          <p:nvPr/>
        </p:nvPicPr>
        <p:blipFill rotWithShape="1">
          <a:blip r:embed="rId3">
            <a:alphaModFix amt="27939"/>
          </a:blip>
          <a:srcRect b="0" l="0" r="0" t="0"/>
          <a:stretch/>
        </p:blipFill>
        <p:spPr>
          <a:xfrm>
            <a:off x="821814" y="-540925"/>
            <a:ext cx="9354175" cy="7468955"/>
          </a:xfrm>
          <a:prstGeom prst="rect">
            <a:avLst/>
          </a:prstGeom>
          <a:noFill/>
          <a:ln>
            <a:noFill/>
          </a:ln>
        </p:spPr>
      </p:pic>
      <p:pic>
        <p:nvPicPr>
          <p:cNvPr descr="Imatge" id="252" name="Google Shape;252;p40"/>
          <p:cNvPicPr preferRelativeResize="0"/>
          <p:nvPr/>
        </p:nvPicPr>
        <p:blipFill rotWithShape="1">
          <a:blip r:embed="rId4">
            <a:alphaModFix/>
          </a:blip>
          <a:srcRect b="0" l="0" r="0" t="0"/>
          <a:stretch/>
        </p:blipFill>
        <p:spPr>
          <a:xfrm>
            <a:off x="2929976" y="1129478"/>
            <a:ext cx="2909397" cy="849183"/>
          </a:xfrm>
          <a:prstGeom prst="rect">
            <a:avLst/>
          </a:prstGeom>
          <a:noFill/>
          <a:ln>
            <a:noFill/>
          </a:ln>
        </p:spPr>
      </p:pic>
      <p:sp>
        <p:nvSpPr>
          <p:cNvPr id="253" name="Google Shape;253;p40"/>
          <p:cNvSpPr txBox="1"/>
          <p:nvPr>
            <p:ph idx="4294967295" type="subTitle"/>
          </p:nvPr>
        </p:nvSpPr>
        <p:spPr>
          <a:xfrm>
            <a:off x="893591" y="2352217"/>
            <a:ext cx="7318800" cy="484800"/>
          </a:xfrm>
          <a:prstGeom prst="rect">
            <a:avLst/>
          </a:prstGeom>
          <a:noFill/>
          <a:ln>
            <a:noFill/>
          </a:ln>
        </p:spPr>
        <p:txBody>
          <a:bodyPr anchorCtr="0" anchor="t" bIns="26775" lIns="26775" spcFirstLastPara="1" rIns="26775" wrap="square" tIns="26775">
            <a:noAutofit/>
          </a:bodyPr>
          <a:lstStyle/>
          <a:p>
            <a:pPr indent="0" lvl="0" marL="0" marR="0" rtl="0" algn="ctr">
              <a:lnSpc>
                <a:spcPct val="90000"/>
              </a:lnSpc>
              <a:spcBef>
                <a:spcPts val="0"/>
              </a:spcBef>
              <a:spcAft>
                <a:spcPts val="0"/>
              </a:spcAft>
              <a:buClr>
                <a:srgbClr val="FFFFFF"/>
              </a:buClr>
              <a:buSzPts val="2300"/>
              <a:buFont typeface="Arial"/>
              <a:buNone/>
            </a:pPr>
            <a:r>
              <a:rPr lang="en" sz="1700">
                <a:solidFill>
                  <a:schemeClr val="lt1"/>
                </a:solidFill>
                <a:latin typeface="Arial"/>
                <a:ea typeface="Arial"/>
                <a:cs typeface="Arial"/>
                <a:sym typeface="Arial"/>
              </a:rPr>
              <a:t>¡</a:t>
            </a:r>
            <a:r>
              <a:rPr lang="en" sz="2300">
                <a:solidFill>
                  <a:srgbClr val="FFFFFF"/>
                </a:solidFill>
                <a:latin typeface="Arial"/>
                <a:ea typeface="Arial"/>
                <a:cs typeface="Arial"/>
                <a:sym typeface="Arial"/>
              </a:rPr>
              <a:t>Ponte en contacto!</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254" name="Google Shape;254;p40"/>
          <p:cNvSpPr txBox="1"/>
          <p:nvPr/>
        </p:nvSpPr>
        <p:spPr>
          <a:xfrm>
            <a:off x="1109491" y="3617877"/>
            <a:ext cx="1346700" cy="743700"/>
          </a:xfrm>
          <a:prstGeom prst="rect">
            <a:avLst/>
          </a:prstGeom>
          <a:noFill/>
          <a:ln>
            <a:noFill/>
          </a:ln>
        </p:spPr>
        <p:txBody>
          <a:bodyPr anchorCtr="0" anchor="t" bIns="26775" lIns="26775" spcFirstLastPara="1" rIns="26775" wrap="square" tIns="26775">
            <a:noAutofit/>
          </a:bodyPr>
          <a:lstStyle/>
          <a:p>
            <a:pPr indent="0" lvl="0" marL="0" marR="0" rtl="0" algn="l">
              <a:lnSpc>
                <a:spcPct val="9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Em</a:t>
            </a:r>
            <a:r>
              <a:rPr lang="en" sz="1100">
                <a:solidFill>
                  <a:srgbClr val="FFFFFF"/>
                </a:solidFill>
              </a:rPr>
              <a:t>ai</a:t>
            </a:r>
            <a:r>
              <a:rPr b="0" i="0" lang="en" sz="1100" u="none" cap="none" strike="noStrike">
                <a:solidFill>
                  <a:srgbClr val="FFFFFF"/>
                </a:solidFill>
                <a:latin typeface="Arial"/>
                <a:ea typeface="Arial"/>
                <a:cs typeface="Arial"/>
                <a:sym typeface="Arial"/>
              </a:rPr>
              <a:t>l us:</a:t>
            </a:r>
            <a:endParaRPr b="0" i="0" sz="5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F5866E"/>
              </a:buClr>
              <a:buSzPts val="1100"/>
              <a:buFont typeface="Arial"/>
              <a:buNone/>
            </a:pPr>
            <a:r>
              <a:rPr b="0" i="0" lang="en" sz="1100" u="sng" cap="none" strike="noStrike">
                <a:solidFill>
                  <a:srgbClr val="F5866E"/>
                </a:solidFill>
                <a:latin typeface="Arial"/>
                <a:ea typeface="Arial"/>
                <a:cs typeface="Arial"/>
                <a:sym typeface="Arial"/>
                <a:hlinkClick r:id="rId5">
                  <a:extLst>
                    <a:ext uri="{A12FA001-AC4F-418D-AE19-62706E023703}">
                      <ahyp:hlinkClr val="tx"/>
                    </a:ext>
                  </a:extLst>
                </a:hlinkClick>
              </a:rPr>
              <a:t>info@datacite.org</a:t>
            </a:r>
            <a:endParaRPr b="0" i="0" sz="500" u="none" cap="none" strike="noStrike">
              <a:solidFill>
                <a:srgbClr val="000000"/>
              </a:solidFill>
              <a:latin typeface="Arial"/>
              <a:ea typeface="Arial"/>
              <a:cs typeface="Arial"/>
              <a:sym typeface="Arial"/>
            </a:endParaRPr>
          </a:p>
        </p:txBody>
      </p:sp>
      <p:sp>
        <p:nvSpPr>
          <p:cNvPr id="255" name="Google Shape;255;p40">
            <a:hlinkClick r:id="rId6"/>
          </p:cNvPr>
          <p:cNvSpPr txBox="1"/>
          <p:nvPr/>
        </p:nvSpPr>
        <p:spPr>
          <a:xfrm>
            <a:off x="2735091" y="3617877"/>
            <a:ext cx="857400" cy="743700"/>
          </a:xfrm>
          <a:prstGeom prst="rect">
            <a:avLst/>
          </a:prstGeom>
          <a:noFill/>
          <a:ln>
            <a:noFill/>
          </a:ln>
        </p:spPr>
        <p:txBody>
          <a:bodyPr anchorCtr="0" anchor="t" bIns="26775" lIns="26775" spcFirstLastPara="1" rIns="26775" wrap="square" tIns="26775">
            <a:noAutofit/>
          </a:bodyPr>
          <a:lstStyle/>
          <a:p>
            <a:pPr indent="0" lvl="0" marL="0" marR="0" rtl="0" algn="l">
              <a:lnSpc>
                <a:spcPct val="9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Follow us:</a:t>
            </a:r>
            <a:endParaRPr b="0" i="0" sz="5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F5866E"/>
              </a:buClr>
              <a:buSzPts val="1100"/>
              <a:buFont typeface="Arial"/>
              <a:buNone/>
            </a:pPr>
            <a:r>
              <a:rPr b="0" i="0" lang="en" sz="1100" u="sng" cap="none" strike="noStrike">
                <a:solidFill>
                  <a:srgbClr val="F5866E"/>
                </a:solidFill>
                <a:latin typeface="Arial"/>
                <a:ea typeface="Arial"/>
                <a:cs typeface="Arial"/>
                <a:sym typeface="Arial"/>
                <a:hlinkClick r:id="rId7">
                  <a:extLst>
                    <a:ext uri="{A12FA001-AC4F-418D-AE19-62706E023703}">
                      <ahyp:hlinkClr val="tx"/>
                    </a:ext>
                  </a:extLst>
                </a:hlinkClick>
              </a:rPr>
              <a:t>@datacite</a:t>
            </a:r>
            <a:endParaRPr b="0" i="0" sz="500" u="none" cap="none" strike="noStrike">
              <a:solidFill>
                <a:srgbClr val="000000"/>
              </a:solidFill>
              <a:latin typeface="Arial"/>
              <a:ea typeface="Arial"/>
              <a:cs typeface="Arial"/>
              <a:sym typeface="Arial"/>
            </a:endParaRPr>
          </a:p>
        </p:txBody>
      </p:sp>
      <p:sp>
        <p:nvSpPr>
          <p:cNvPr id="256" name="Google Shape;256;p40"/>
          <p:cNvSpPr txBox="1"/>
          <p:nvPr/>
        </p:nvSpPr>
        <p:spPr>
          <a:xfrm>
            <a:off x="4049541" y="3617877"/>
            <a:ext cx="1346700" cy="743700"/>
          </a:xfrm>
          <a:prstGeom prst="rect">
            <a:avLst/>
          </a:prstGeom>
          <a:noFill/>
          <a:ln>
            <a:noFill/>
          </a:ln>
        </p:spPr>
        <p:txBody>
          <a:bodyPr anchorCtr="0" anchor="t" bIns="26775" lIns="26775" spcFirstLastPara="1" rIns="26775" wrap="square" tIns="26775">
            <a:noAutofit/>
          </a:bodyPr>
          <a:lstStyle/>
          <a:p>
            <a:pPr indent="0" lvl="0" marL="0" marR="0" rtl="0" algn="l">
              <a:lnSpc>
                <a:spcPct val="9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Talk to us:</a:t>
            </a:r>
            <a:endParaRPr b="0" i="0" sz="5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F5866E"/>
              </a:buClr>
              <a:buSzPts val="1100"/>
              <a:buFont typeface="Arial"/>
              <a:buNone/>
            </a:pPr>
            <a:r>
              <a:rPr b="0" i="0" lang="en" sz="1100" u="sng" cap="none" strike="noStrike">
                <a:solidFill>
                  <a:srgbClr val="F5866E"/>
                </a:solidFill>
                <a:latin typeface="Arial"/>
                <a:ea typeface="Arial"/>
                <a:cs typeface="Arial"/>
                <a:sym typeface="Arial"/>
                <a:hlinkClick r:id="rId8">
                  <a:extLst>
                    <a:ext uri="{A12FA001-AC4F-418D-AE19-62706E023703}">
                      <ahyp:hlinkClr val="tx"/>
                    </a:ext>
                  </a:extLst>
                </a:hlinkClick>
              </a:rPr>
              <a:t>pidforum.org</a:t>
            </a:r>
            <a:endParaRPr b="0" i="0" sz="500" u="none" cap="none" strike="noStrike">
              <a:solidFill>
                <a:srgbClr val="000000"/>
              </a:solidFill>
              <a:latin typeface="Arial"/>
              <a:ea typeface="Arial"/>
              <a:cs typeface="Arial"/>
              <a:sym typeface="Arial"/>
            </a:endParaRPr>
          </a:p>
        </p:txBody>
      </p:sp>
      <p:sp>
        <p:nvSpPr>
          <p:cNvPr id="257" name="Google Shape;257;p40"/>
          <p:cNvSpPr txBox="1"/>
          <p:nvPr/>
        </p:nvSpPr>
        <p:spPr>
          <a:xfrm>
            <a:off x="5473529" y="3617877"/>
            <a:ext cx="1065300" cy="520200"/>
          </a:xfrm>
          <a:prstGeom prst="rect">
            <a:avLst/>
          </a:prstGeom>
          <a:noFill/>
          <a:ln>
            <a:noFill/>
          </a:ln>
        </p:spPr>
        <p:txBody>
          <a:bodyPr anchorCtr="0" anchor="t" bIns="26775" lIns="26775" spcFirstLastPara="1" rIns="26775" wrap="square" tIns="26775">
            <a:noAutofit/>
          </a:bodyPr>
          <a:lstStyle/>
          <a:p>
            <a:pPr indent="0" lvl="0" marL="0" marR="0" rtl="0" algn="l">
              <a:lnSpc>
                <a:spcPct val="9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Read about us:</a:t>
            </a:r>
            <a:endParaRPr b="0" i="0" sz="5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F5866E"/>
              </a:buClr>
              <a:buSzPts val="1100"/>
              <a:buFont typeface="Arial"/>
              <a:buNone/>
            </a:pPr>
            <a:r>
              <a:rPr b="0" i="0" lang="en" sz="1100" u="sng" cap="none" strike="noStrike">
                <a:solidFill>
                  <a:srgbClr val="F5866E"/>
                </a:solidFill>
                <a:latin typeface="Arial"/>
                <a:ea typeface="Arial"/>
                <a:cs typeface="Arial"/>
                <a:sym typeface="Arial"/>
                <a:hlinkClick r:id="rId9">
                  <a:extLst>
                    <a:ext uri="{A12FA001-AC4F-418D-AE19-62706E023703}">
                      <ahyp:hlinkClr val="tx"/>
                    </a:ext>
                  </a:extLst>
                </a:hlinkClick>
              </a:rPr>
              <a:t>datacite.org</a:t>
            </a:r>
            <a:endParaRPr b="0" i="0" sz="500" u="none" cap="none" strike="noStrike">
              <a:solidFill>
                <a:srgbClr val="000000"/>
              </a:solidFill>
              <a:latin typeface="Arial"/>
              <a:ea typeface="Arial"/>
              <a:cs typeface="Arial"/>
              <a:sym typeface="Arial"/>
            </a:endParaRPr>
          </a:p>
        </p:txBody>
      </p:sp>
      <p:sp>
        <p:nvSpPr>
          <p:cNvPr id="258" name="Google Shape;258;p40"/>
          <p:cNvSpPr txBox="1"/>
          <p:nvPr/>
        </p:nvSpPr>
        <p:spPr>
          <a:xfrm>
            <a:off x="7037215" y="3617877"/>
            <a:ext cx="1888200" cy="891600"/>
          </a:xfrm>
          <a:prstGeom prst="rect">
            <a:avLst/>
          </a:prstGeom>
          <a:noFill/>
          <a:ln>
            <a:noFill/>
          </a:ln>
        </p:spPr>
        <p:txBody>
          <a:bodyPr anchorCtr="0" anchor="t" bIns="26775" lIns="26775" spcFirstLastPara="1" rIns="26775" wrap="square" tIns="26775">
            <a:noAutofit/>
          </a:bodyPr>
          <a:lstStyle/>
          <a:p>
            <a:pPr indent="0" lvl="0" marL="0" marR="0" rtl="0" algn="l">
              <a:lnSpc>
                <a:spcPct val="90000"/>
              </a:lnSpc>
              <a:spcBef>
                <a:spcPts val="0"/>
              </a:spcBef>
              <a:spcAft>
                <a:spcPts val="0"/>
              </a:spcAft>
              <a:buClr>
                <a:srgbClr val="FFFFFF"/>
              </a:buClr>
              <a:buSzPts val="1100"/>
              <a:buFont typeface="Arial"/>
              <a:buNone/>
            </a:pPr>
            <a:r>
              <a:rPr b="0" i="0" lang="en" sz="1100" u="none" cap="none" strike="noStrike">
                <a:solidFill>
                  <a:srgbClr val="FFFFFF"/>
                </a:solidFill>
                <a:latin typeface="Arial"/>
                <a:ea typeface="Arial"/>
                <a:cs typeface="Arial"/>
                <a:sym typeface="Arial"/>
              </a:rPr>
              <a:t>Get support:</a:t>
            </a:r>
            <a:endParaRPr b="0" i="0" sz="5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F5866E"/>
              </a:buClr>
              <a:buSzPts val="1100"/>
              <a:buFont typeface="Arial"/>
              <a:buNone/>
            </a:pPr>
            <a:r>
              <a:rPr b="0" i="0" lang="en" sz="1100" u="sng" cap="none" strike="noStrike">
                <a:solidFill>
                  <a:srgbClr val="F5866E"/>
                </a:solidFill>
                <a:latin typeface="Arial"/>
                <a:ea typeface="Arial"/>
                <a:cs typeface="Arial"/>
                <a:sym typeface="Arial"/>
                <a:hlinkClick r:id="rId10">
                  <a:extLst>
                    <a:ext uri="{A12FA001-AC4F-418D-AE19-62706E023703}">
                      <ahyp:hlinkClr val="tx"/>
                    </a:ext>
                  </a:extLst>
                </a:hlinkClick>
              </a:rPr>
              <a:t>support.datacite.org</a:t>
            </a:r>
            <a:endParaRPr b="0" i="0" sz="5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F5866E"/>
              </a:buClr>
              <a:buSzPts val="1100"/>
              <a:buFont typeface="Arial"/>
              <a:buNone/>
            </a:pPr>
            <a:r>
              <a:rPr b="0" i="0" lang="en" sz="1100" u="sng" cap="none" strike="noStrike">
                <a:solidFill>
                  <a:srgbClr val="F5866E"/>
                </a:solidFill>
                <a:latin typeface="Arial"/>
                <a:ea typeface="Arial"/>
                <a:cs typeface="Arial"/>
                <a:sym typeface="Arial"/>
                <a:hlinkClick r:id="rId11">
                  <a:extLst>
                    <a:ext uri="{A12FA001-AC4F-418D-AE19-62706E023703}">
                      <ahyp:hlinkClr val="tx"/>
                    </a:ext>
                  </a:extLst>
                </a:hlinkClick>
              </a:rPr>
              <a:t>support@datacite.org</a:t>
            </a:r>
            <a:r>
              <a:rPr b="0" i="0" lang="en" sz="1100" u="none" cap="none" strike="noStrike">
                <a:solidFill>
                  <a:srgbClr val="F5866E"/>
                </a:solidFill>
                <a:latin typeface="Arial"/>
                <a:ea typeface="Arial"/>
                <a:cs typeface="Arial"/>
                <a:sym typeface="Arial"/>
              </a:rPr>
              <a:t> </a:t>
            </a:r>
            <a:endParaRPr b="0" i="0" sz="500" u="none" cap="none" strike="noStrike">
              <a:solidFill>
                <a:srgbClr val="000000"/>
              </a:solidFill>
              <a:latin typeface="Arial"/>
              <a:ea typeface="Arial"/>
              <a:cs typeface="Arial"/>
              <a:sym typeface="Arial"/>
            </a:endParaRPr>
          </a:p>
        </p:txBody>
      </p:sp>
      <p:pic>
        <p:nvPicPr>
          <p:cNvPr descr="Imatge" id="259" name="Google Shape;259;p40"/>
          <p:cNvPicPr preferRelativeResize="0"/>
          <p:nvPr/>
        </p:nvPicPr>
        <p:blipFill rotWithShape="1">
          <a:blip r:embed="rId12">
            <a:alphaModFix/>
          </a:blip>
          <a:srcRect b="0" l="0" r="0" t="0"/>
          <a:stretch/>
        </p:blipFill>
        <p:spPr>
          <a:xfrm>
            <a:off x="1143201" y="3322804"/>
            <a:ext cx="348849" cy="226396"/>
          </a:xfrm>
          <a:prstGeom prst="rect">
            <a:avLst/>
          </a:prstGeom>
          <a:noFill/>
          <a:ln>
            <a:noFill/>
          </a:ln>
        </p:spPr>
      </p:pic>
      <p:pic>
        <p:nvPicPr>
          <p:cNvPr descr="Imatge" id="260" name="Google Shape;260;p40"/>
          <p:cNvPicPr preferRelativeResize="0"/>
          <p:nvPr/>
        </p:nvPicPr>
        <p:blipFill rotWithShape="1">
          <a:blip r:embed="rId13">
            <a:alphaModFix/>
          </a:blip>
          <a:srcRect b="0" l="0" r="0" t="0"/>
          <a:stretch/>
        </p:blipFill>
        <p:spPr>
          <a:xfrm>
            <a:off x="4107510" y="3293040"/>
            <a:ext cx="363434" cy="285924"/>
          </a:xfrm>
          <a:prstGeom prst="rect">
            <a:avLst/>
          </a:prstGeom>
          <a:noFill/>
          <a:ln>
            <a:noFill/>
          </a:ln>
        </p:spPr>
      </p:pic>
      <p:pic>
        <p:nvPicPr>
          <p:cNvPr descr="Imatge" id="261" name="Google Shape;261;p40"/>
          <p:cNvPicPr preferRelativeResize="0"/>
          <p:nvPr/>
        </p:nvPicPr>
        <p:blipFill rotWithShape="1">
          <a:blip r:embed="rId14">
            <a:alphaModFix/>
          </a:blip>
          <a:srcRect b="0" l="0" r="0" t="0"/>
          <a:stretch/>
        </p:blipFill>
        <p:spPr>
          <a:xfrm>
            <a:off x="2754684" y="3305574"/>
            <a:ext cx="318264" cy="260856"/>
          </a:xfrm>
          <a:prstGeom prst="rect">
            <a:avLst/>
          </a:prstGeom>
          <a:noFill/>
          <a:ln>
            <a:noFill/>
          </a:ln>
        </p:spPr>
      </p:pic>
      <p:pic>
        <p:nvPicPr>
          <p:cNvPr descr="Imatge" id="262" name="Google Shape;262;p40"/>
          <p:cNvPicPr preferRelativeResize="0"/>
          <p:nvPr/>
        </p:nvPicPr>
        <p:blipFill rotWithShape="1">
          <a:blip r:embed="rId15">
            <a:alphaModFix/>
          </a:blip>
          <a:srcRect b="0" l="0" r="0" t="0"/>
          <a:stretch/>
        </p:blipFill>
        <p:spPr>
          <a:xfrm>
            <a:off x="5499112" y="3320128"/>
            <a:ext cx="318265" cy="284688"/>
          </a:xfrm>
          <a:prstGeom prst="rect">
            <a:avLst/>
          </a:prstGeom>
          <a:noFill/>
          <a:ln>
            <a:noFill/>
          </a:ln>
        </p:spPr>
      </p:pic>
      <p:pic>
        <p:nvPicPr>
          <p:cNvPr descr="Imatge" id="263" name="Google Shape;263;p40"/>
          <p:cNvPicPr preferRelativeResize="0"/>
          <p:nvPr/>
        </p:nvPicPr>
        <p:blipFill rotWithShape="1">
          <a:blip r:embed="rId16">
            <a:alphaModFix/>
          </a:blip>
          <a:srcRect b="0" l="0" r="0" t="0"/>
          <a:stretch/>
        </p:blipFill>
        <p:spPr>
          <a:xfrm>
            <a:off x="7086404" y="3252500"/>
            <a:ext cx="318264" cy="3193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8"/>
          <p:cNvSpPr/>
          <p:nvPr/>
        </p:nvSpPr>
        <p:spPr>
          <a:xfrm>
            <a:off x="-1736" y="3075"/>
            <a:ext cx="9147600" cy="5137200"/>
          </a:xfrm>
          <a:prstGeom prst="rect">
            <a:avLst/>
          </a:prstGeom>
          <a:solidFill>
            <a:srgbClr val="354787"/>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chemeClr val="accent1"/>
              </a:buClr>
              <a:buSzPts val="1200"/>
              <a:buFont typeface="Helvetica Neue Light"/>
              <a:buNone/>
            </a:pPr>
            <a:r>
              <a:t/>
            </a:r>
            <a:endParaRPr b="0" i="0" sz="1200" u="none" cap="none" strike="noStrike">
              <a:solidFill>
                <a:schemeClr val="accent1"/>
              </a:solidFill>
              <a:latin typeface="Helvetica Neue Light"/>
              <a:ea typeface="Helvetica Neue Light"/>
              <a:cs typeface="Helvetica Neue Light"/>
              <a:sym typeface="Helvetica Neue Light"/>
            </a:endParaRPr>
          </a:p>
        </p:txBody>
      </p:sp>
      <p:pic>
        <p:nvPicPr>
          <p:cNvPr descr="Captura de Pantalla 2020-11-06 a les 12.14.58.png" id="116" name="Google Shape;116;p28"/>
          <p:cNvPicPr preferRelativeResize="0"/>
          <p:nvPr/>
        </p:nvPicPr>
        <p:blipFill rotWithShape="1">
          <a:blip r:embed="rId3">
            <a:alphaModFix amt="7000"/>
          </a:blip>
          <a:srcRect b="0" l="0" r="0" t="0"/>
          <a:stretch/>
        </p:blipFill>
        <p:spPr>
          <a:xfrm>
            <a:off x="-315741" y="-565056"/>
            <a:ext cx="9148221" cy="6113031"/>
          </a:xfrm>
          <a:prstGeom prst="rect">
            <a:avLst/>
          </a:prstGeom>
          <a:noFill/>
          <a:ln>
            <a:noFill/>
          </a:ln>
        </p:spPr>
      </p:pic>
      <p:pic>
        <p:nvPicPr>
          <p:cNvPr descr="Imatge" id="117" name="Google Shape;117;p28"/>
          <p:cNvPicPr preferRelativeResize="0"/>
          <p:nvPr/>
        </p:nvPicPr>
        <p:blipFill rotWithShape="1">
          <a:blip r:embed="rId4">
            <a:alphaModFix/>
          </a:blip>
          <a:srcRect b="0" l="0" r="0" t="0"/>
          <a:stretch/>
        </p:blipFill>
        <p:spPr>
          <a:xfrm>
            <a:off x="7421203" y="377008"/>
            <a:ext cx="1278242" cy="373089"/>
          </a:xfrm>
          <a:prstGeom prst="rect">
            <a:avLst/>
          </a:prstGeom>
          <a:noFill/>
          <a:ln>
            <a:noFill/>
          </a:ln>
        </p:spPr>
      </p:pic>
      <p:sp>
        <p:nvSpPr>
          <p:cNvPr id="118" name="Google Shape;118;p28"/>
          <p:cNvSpPr txBox="1"/>
          <p:nvPr>
            <p:ph idx="4294967295" type="subTitle"/>
          </p:nvPr>
        </p:nvSpPr>
        <p:spPr>
          <a:xfrm>
            <a:off x="655042" y="1936292"/>
            <a:ext cx="7318800" cy="1556700"/>
          </a:xfrm>
          <a:prstGeom prst="rect">
            <a:avLst/>
          </a:prstGeom>
          <a:noFill/>
          <a:ln>
            <a:noFill/>
          </a:ln>
        </p:spPr>
        <p:txBody>
          <a:bodyPr anchorCtr="0" anchor="t" bIns="26775" lIns="26775" spcFirstLastPara="1" rIns="26775" wrap="square" tIns="26775">
            <a:noAutofit/>
          </a:bodyPr>
          <a:lstStyle/>
          <a:p>
            <a:pPr indent="0" lvl="0" marL="0" marR="0" rtl="0" algn="l">
              <a:lnSpc>
                <a:spcPct val="90000"/>
              </a:lnSpc>
              <a:spcBef>
                <a:spcPts val="0"/>
              </a:spcBef>
              <a:spcAft>
                <a:spcPts val="0"/>
              </a:spcAft>
              <a:buClr>
                <a:srgbClr val="FFFFFF"/>
              </a:buClr>
              <a:buSzPts val="2000"/>
              <a:buFont typeface="Arial"/>
              <a:buNone/>
            </a:pPr>
            <a:r>
              <a:rPr b="0" i="0" lang="en" sz="2000" u="none" cap="none" strike="noStrike">
                <a:solidFill>
                  <a:srgbClr val="FFFFFF"/>
                </a:solidFill>
                <a:latin typeface="Arial"/>
                <a:ea typeface="Arial"/>
                <a:cs typeface="Arial"/>
                <a:sym typeface="Arial"/>
              </a:rPr>
              <a:t>DataCite es una organización sin fines de lucro que proporciona identificadores persistentes (específicamente DOIs) para datos de investigación y otros resultados de investigación.</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119" name="Google Shape;119;p28"/>
          <p:cNvSpPr txBox="1"/>
          <p:nvPr>
            <p:ph idx="4294967295" type="ctrTitle"/>
          </p:nvPr>
        </p:nvSpPr>
        <p:spPr>
          <a:xfrm>
            <a:off x="618381" y="319537"/>
            <a:ext cx="3015000" cy="689100"/>
          </a:xfrm>
          <a:prstGeom prst="rect">
            <a:avLst/>
          </a:prstGeom>
          <a:noFill/>
          <a:ln>
            <a:noFill/>
          </a:ln>
        </p:spPr>
        <p:txBody>
          <a:bodyPr anchorCtr="0" anchor="b" bIns="26775" lIns="26775" spcFirstLastPara="1" rIns="26775" wrap="square" tIns="26775">
            <a:noAutofit/>
          </a:bodyPr>
          <a:lstStyle/>
          <a:p>
            <a:pPr indent="0" lvl="0" marL="0" marR="0" rtl="0" algn="l">
              <a:lnSpc>
                <a:spcPct val="120000"/>
              </a:lnSpc>
              <a:spcBef>
                <a:spcPts val="0"/>
              </a:spcBef>
              <a:spcAft>
                <a:spcPts val="0"/>
              </a:spcAft>
              <a:buClr>
                <a:srgbClr val="2DADDE"/>
              </a:buClr>
              <a:buSzPts val="3200"/>
              <a:buFont typeface="Arial"/>
              <a:buNone/>
            </a:pPr>
            <a:r>
              <a:rPr b="0" i="0" lang="en" sz="3200" u="none" cap="none" strike="noStrike">
                <a:solidFill>
                  <a:srgbClr val="2DADDE"/>
                </a:solidFill>
                <a:latin typeface="Arial"/>
                <a:ea typeface="Arial"/>
                <a:cs typeface="Arial"/>
                <a:sym typeface="Arial"/>
              </a:rPr>
              <a:t>Sobre</a:t>
            </a:r>
            <a:r>
              <a:rPr b="0" i="0" lang="en" sz="3200" u="none" cap="none" strike="noStrike">
                <a:solidFill>
                  <a:srgbClr val="42BEDD"/>
                </a:solidFill>
                <a:latin typeface="Arial"/>
                <a:ea typeface="Arial"/>
                <a:cs typeface="Arial"/>
                <a:sym typeface="Arial"/>
              </a:rPr>
              <a:t> </a:t>
            </a:r>
            <a:r>
              <a:rPr b="0" i="0" lang="en" sz="3200" u="none" cap="none" strike="noStrike">
                <a:solidFill>
                  <a:srgbClr val="FFFFFF"/>
                </a:solidFill>
                <a:latin typeface="Arial"/>
                <a:ea typeface="Arial"/>
                <a:cs typeface="Arial"/>
                <a:sym typeface="Arial"/>
              </a:rPr>
              <a:t>DataCite</a:t>
            </a:r>
            <a:endParaRPr b="0" i="0" sz="4200" u="none" cap="none" strike="noStrike">
              <a:solidFill>
                <a:srgbClr val="000000"/>
              </a:solidFill>
              <a:latin typeface="Helvetica Neue Light"/>
              <a:ea typeface="Helvetica Neue Light"/>
              <a:cs typeface="Helvetica Neue Light"/>
              <a:sym typeface="Helvetica Neue Light"/>
            </a:endParaRPr>
          </a:p>
        </p:txBody>
      </p:sp>
      <p:sp>
        <p:nvSpPr>
          <p:cNvPr id="120" name="Google Shape;120;p28"/>
          <p:cNvSpPr txBox="1"/>
          <p:nvPr/>
        </p:nvSpPr>
        <p:spPr>
          <a:xfrm>
            <a:off x="644475" y="3229922"/>
            <a:ext cx="1394100" cy="484800"/>
          </a:xfrm>
          <a:prstGeom prst="rect">
            <a:avLst/>
          </a:prstGeom>
          <a:noFill/>
          <a:ln>
            <a:noFill/>
          </a:ln>
        </p:spPr>
        <p:txBody>
          <a:bodyPr anchorCtr="0" anchor="t" bIns="26775" lIns="26775" spcFirstLastPara="1" rIns="26775" wrap="square" tIns="26775">
            <a:noAutofit/>
          </a:bodyPr>
          <a:lstStyle/>
          <a:p>
            <a:pPr indent="0" lvl="0" marL="0" marR="0" rtl="0" algn="l">
              <a:lnSpc>
                <a:spcPct val="120000"/>
              </a:lnSpc>
              <a:spcBef>
                <a:spcPts val="0"/>
              </a:spcBef>
              <a:spcAft>
                <a:spcPts val="0"/>
              </a:spcAft>
              <a:buClr>
                <a:srgbClr val="F5866E"/>
              </a:buClr>
              <a:buSzPts val="1200"/>
              <a:buFont typeface="Arial"/>
              <a:buNone/>
            </a:pPr>
            <a:r>
              <a:rPr b="0" i="0" lang="en" sz="1200" u="sng" cap="none" strike="noStrike">
                <a:solidFill>
                  <a:srgbClr val="F5866E"/>
                </a:solidFill>
                <a:latin typeface="Arial"/>
                <a:ea typeface="Arial"/>
                <a:cs typeface="Arial"/>
                <a:sym typeface="Arial"/>
              </a:rPr>
              <a:t>https://datacite.org/</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9"/>
          <p:cNvSpPr/>
          <p:nvPr/>
        </p:nvSpPr>
        <p:spPr>
          <a:xfrm>
            <a:off x="-1736" y="3075"/>
            <a:ext cx="9147600" cy="5137200"/>
          </a:xfrm>
          <a:prstGeom prst="rect">
            <a:avLst/>
          </a:prstGeom>
          <a:solidFill>
            <a:srgbClr val="354787"/>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chemeClr val="accent1"/>
              </a:buClr>
              <a:buSzPts val="1200"/>
              <a:buFont typeface="Helvetica Neue Light"/>
              <a:buNone/>
            </a:pPr>
            <a:r>
              <a:t/>
            </a:r>
            <a:endParaRPr b="0" i="0" sz="1200" u="none" cap="none" strike="noStrike">
              <a:solidFill>
                <a:schemeClr val="accent1"/>
              </a:solidFill>
              <a:latin typeface="Helvetica Neue Light"/>
              <a:ea typeface="Helvetica Neue Light"/>
              <a:cs typeface="Helvetica Neue Light"/>
              <a:sym typeface="Helvetica Neue Light"/>
            </a:endParaRPr>
          </a:p>
        </p:txBody>
      </p:sp>
      <p:sp>
        <p:nvSpPr>
          <p:cNvPr id="126" name="Google Shape;126;p29"/>
          <p:cNvSpPr/>
          <p:nvPr/>
        </p:nvSpPr>
        <p:spPr>
          <a:xfrm>
            <a:off x="-5259" y="3075"/>
            <a:ext cx="4604400" cy="5137200"/>
          </a:xfrm>
          <a:prstGeom prst="rect">
            <a:avLst/>
          </a:prstGeom>
          <a:solidFill>
            <a:srgbClr val="354787"/>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chemeClr val="accent1"/>
              </a:buClr>
              <a:buSzPts val="1200"/>
              <a:buFont typeface="Helvetica Neue Light"/>
              <a:buNone/>
            </a:pPr>
            <a:r>
              <a:t/>
            </a:r>
            <a:endParaRPr b="0" i="0" sz="1200" u="none" cap="none" strike="noStrike">
              <a:solidFill>
                <a:schemeClr val="accent1"/>
              </a:solidFill>
              <a:latin typeface="Helvetica Neue Light"/>
              <a:ea typeface="Helvetica Neue Light"/>
              <a:cs typeface="Helvetica Neue Light"/>
              <a:sym typeface="Helvetica Neue Light"/>
            </a:endParaRPr>
          </a:p>
        </p:txBody>
      </p:sp>
      <p:pic>
        <p:nvPicPr>
          <p:cNvPr descr="michael-longmire-L9EV3OogLh0-unsplash.jpg" id="127" name="Google Shape;127;p29"/>
          <p:cNvPicPr preferRelativeResize="0"/>
          <p:nvPr/>
        </p:nvPicPr>
        <p:blipFill rotWithShape="1">
          <a:blip r:embed="rId3">
            <a:alphaModFix amt="21150"/>
          </a:blip>
          <a:srcRect b="0" l="0" r="0" t="0"/>
          <a:stretch/>
        </p:blipFill>
        <p:spPr>
          <a:xfrm flipH="1">
            <a:off x="-5826" y="-23812"/>
            <a:ext cx="9182505" cy="6121670"/>
          </a:xfrm>
          <a:prstGeom prst="rect">
            <a:avLst/>
          </a:prstGeom>
          <a:noFill/>
          <a:ln>
            <a:noFill/>
          </a:ln>
        </p:spPr>
      </p:pic>
      <p:sp>
        <p:nvSpPr>
          <p:cNvPr id="128" name="Google Shape;128;p29"/>
          <p:cNvSpPr txBox="1"/>
          <p:nvPr/>
        </p:nvSpPr>
        <p:spPr>
          <a:xfrm>
            <a:off x="1900726" y="1739733"/>
            <a:ext cx="6243900" cy="1983900"/>
          </a:xfrm>
          <a:prstGeom prst="rect">
            <a:avLst/>
          </a:prstGeom>
          <a:noFill/>
          <a:ln>
            <a:noFill/>
          </a:ln>
        </p:spPr>
        <p:txBody>
          <a:bodyPr anchorCtr="0" anchor="t" bIns="26775" lIns="26775" spcFirstLastPara="1" rIns="26775" wrap="square" tIns="26775">
            <a:noAutofit/>
          </a:bodyPr>
          <a:lstStyle/>
          <a:p>
            <a:pPr indent="0" lvl="0" marL="0" marR="0" rtl="0" algn="l">
              <a:lnSpc>
                <a:spcPct val="90000"/>
              </a:lnSpc>
              <a:spcBef>
                <a:spcPts val="0"/>
              </a:spcBef>
              <a:spcAft>
                <a:spcPts val="0"/>
              </a:spcAft>
              <a:buClr>
                <a:srgbClr val="F5866E"/>
              </a:buClr>
              <a:buSzPts val="3800"/>
              <a:buFont typeface="Arial"/>
              <a:buNone/>
            </a:pPr>
            <a:r>
              <a:rPr b="0" i="0" lang="en" sz="3800" u="none" cap="none" strike="noStrike">
                <a:solidFill>
                  <a:srgbClr val="F5866E"/>
                </a:solidFill>
                <a:latin typeface="Arial"/>
                <a:ea typeface="Arial"/>
                <a:cs typeface="Arial"/>
                <a:sym typeface="Arial"/>
              </a:rPr>
              <a:t>Con</a:t>
            </a:r>
            <a:r>
              <a:rPr lang="en" sz="3800">
                <a:solidFill>
                  <a:srgbClr val="F5866E"/>
                </a:solidFill>
              </a:rPr>
              <a:t>ectando la investigación, </a:t>
            </a:r>
            <a:r>
              <a:rPr b="0" i="0" lang="en" sz="3800" u="none" cap="none" strike="noStrike">
                <a:solidFill>
                  <a:srgbClr val="F5866E"/>
                </a:solidFill>
                <a:latin typeface="Arial"/>
                <a:ea typeface="Arial"/>
                <a:cs typeface="Arial"/>
                <a:sym typeface="Arial"/>
              </a:rPr>
              <a:t> </a:t>
            </a:r>
            <a:endParaRPr sz="500"/>
          </a:p>
          <a:p>
            <a:pPr indent="0" lvl="0" marL="0" marR="0" rtl="0" algn="l">
              <a:lnSpc>
                <a:spcPct val="90000"/>
              </a:lnSpc>
              <a:spcBef>
                <a:spcPts val="0"/>
              </a:spcBef>
              <a:spcAft>
                <a:spcPts val="0"/>
              </a:spcAft>
              <a:buClr>
                <a:srgbClr val="F5866E"/>
              </a:buClr>
              <a:buSzPts val="3800"/>
              <a:buFont typeface="Arial"/>
              <a:buNone/>
            </a:pPr>
            <a:r>
              <a:rPr b="0" i="0" lang="en" sz="3800" u="none" cap="none" strike="noStrike">
                <a:solidFill>
                  <a:srgbClr val="F5866E"/>
                </a:solidFill>
                <a:latin typeface="Arial"/>
                <a:ea typeface="Arial"/>
                <a:cs typeface="Arial"/>
                <a:sym typeface="Arial"/>
              </a:rPr>
              <a:t>identificando </a:t>
            </a:r>
            <a:r>
              <a:rPr lang="en" sz="3800">
                <a:solidFill>
                  <a:srgbClr val="F5866E"/>
                </a:solidFill>
              </a:rPr>
              <a:t>el conocimiento</a:t>
            </a:r>
            <a:r>
              <a:rPr b="0" i="0" lang="en" sz="3800" u="none" cap="none" strike="noStrike">
                <a:solidFill>
                  <a:srgbClr val="F5866E"/>
                </a:solidFill>
                <a:latin typeface="Arial"/>
                <a:ea typeface="Arial"/>
                <a:cs typeface="Arial"/>
                <a:sym typeface="Arial"/>
              </a:rPr>
              <a:t> </a:t>
            </a:r>
            <a:endParaRPr sz="500"/>
          </a:p>
        </p:txBody>
      </p:sp>
      <p:pic>
        <p:nvPicPr>
          <p:cNvPr descr="Imatge" id="129" name="Google Shape;129;p29"/>
          <p:cNvPicPr preferRelativeResize="0"/>
          <p:nvPr/>
        </p:nvPicPr>
        <p:blipFill rotWithShape="1">
          <a:blip r:embed="rId4">
            <a:alphaModFix/>
          </a:blip>
          <a:srcRect b="0" l="0" r="0" t="0"/>
          <a:stretch/>
        </p:blipFill>
        <p:spPr>
          <a:xfrm>
            <a:off x="7421203" y="377008"/>
            <a:ext cx="1278242" cy="37308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0"/>
          <p:cNvSpPr txBox="1"/>
          <p:nvPr>
            <p:ph idx="4294967295" type="ctrTitle"/>
          </p:nvPr>
        </p:nvSpPr>
        <p:spPr>
          <a:xfrm>
            <a:off x="618385" y="319538"/>
            <a:ext cx="2708100" cy="689100"/>
          </a:xfrm>
          <a:prstGeom prst="rect">
            <a:avLst/>
          </a:prstGeom>
          <a:noFill/>
          <a:ln>
            <a:noFill/>
          </a:ln>
        </p:spPr>
        <p:txBody>
          <a:bodyPr anchorCtr="0" anchor="b" bIns="26775" lIns="26775" spcFirstLastPara="1" rIns="26775" wrap="square" tIns="26775">
            <a:noAutofit/>
          </a:bodyPr>
          <a:lstStyle/>
          <a:p>
            <a:pPr indent="0" lvl="0" marL="0" marR="0" rtl="0" algn="l">
              <a:lnSpc>
                <a:spcPct val="120000"/>
              </a:lnSpc>
              <a:spcBef>
                <a:spcPts val="0"/>
              </a:spcBef>
              <a:spcAft>
                <a:spcPts val="0"/>
              </a:spcAft>
              <a:buClr>
                <a:srgbClr val="2DADDE"/>
              </a:buClr>
              <a:buSzPts val="3400"/>
              <a:buFont typeface="Arial"/>
              <a:buNone/>
            </a:pPr>
            <a:r>
              <a:rPr b="0" i="0" lang="en" sz="3400" u="none" cap="none" strike="noStrike">
                <a:solidFill>
                  <a:srgbClr val="2DADDE"/>
                </a:solidFill>
                <a:latin typeface="Arial"/>
                <a:ea typeface="Arial"/>
                <a:cs typeface="Arial"/>
                <a:sym typeface="Arial"/>
              </a:rPr>
              <a:t>Nuestro </a:t>
            </a:r>
            <a:r>
              <a:rPr b="0" i="0" lang="en" sz="3400" u="none" cap="none" strike="noStrike">
                <a:solidFill>
                  <a:srgbClr val="354787"/>
                </a:solidFill>
                <a:latin typeface="Arial"/>
                <a:ea typeface="Arial"/>
                <a:cs typeface="Arial"/>
                <a:sym typeface="Arial"/>
              </a:rPr>
              <a:t>valor</a:t>
            </a:r>
            <a:endParaRPr b="0" i="0" sz="4200" u="none" cap="none" strike="noStrike">
              <a:solidFill>
                <a:srgbClr val="000000"/>
              </a:solidFill>
              <a:latin typeface="Helvetica Neue Light"/>
              <a:ea typeface="Helvetica Neue Light"/>
              <a:cs typeface="Helvetica Neue Light"/>
              <a:sym typeface="Helvetica Neue Light"/>
            </a:endParaRPr>
          </a:p>
        </p:txBody>
      </p:sp>
      <p:cxnSp>
        <p:nvCxnSpPr>
          <p:cNvPr id="135" name="Google Shape;135;p30"/>
          <p:cNvCxnSpPr/>
          <p:nvPr/>
        </p:nvCxnSpPr>
        <p:spPr>
          <a:xfrm>
            <a:off x="665980" y="2495112"/>
            <a:ext cx="2147700" cy="0"/>
          </a:xfrm>
          <a:prstGeom prst="straightConnector1">
            <a:avLst/>
          </a:prstGeom>
          <a:noFill/>
          <a:ln cap="rnd" cmpd="sng" w="50800">
            <a:solidFill>
              <a:srgbClr val="354787"/>
            </a:solidFill>
            <a:prstDash val="dashDot"/>
            <a:miter lim="400000"/>
            <a:headEnd len="sm" w="sm" type="none"/>
            <a:tailEnd len="sm" w="sm" type="none"/>
          </a:ln>
        </p:spPr>
      </p:cxnSp>
      <p:sp>
        <p:nvSpPr>
          <p:cNvPr id="136" name="Google Shape;136;p30"/>
          <p:cNvSpPr txBox="1"/>
          <p:nvPr/>
        </p:nvSpPr>
        <p:spPr>
          <a:xfrm>
            <a:off x="531863" y="2943309"/>
            <a:ext cx="2708100" cy="12111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354787"/>
              </a:buClr>
              <a:buSzPts val="1100"/>
              <a:buFont typeface="Arial"/>
              <a:buNone/>
            </a:pPr>
            <a:r>
              <a:rPr b="0" i="0" lang="en" sz="1300" u="none" cap="none" strike="noStrike">
                <a:solidFill>
                  <a:srgbClr val="354787"/>
                </a:solidFill>
                <a:latin typeface="Arial"/>
                <a:ea typeface="Arial"/>
                <a:cs typeface="Arial"/>
                <a:sym typeface="Arial"/>
              </a:rPr>
              <a:t>Los DOIs de DataCite proporcionan una solución que permite una fácil identificación de los resultados de la investigación depositados en los repositorios</a:t>
            </a:r>
            <a:endParaRPr b="0" i="0" sz="700" u="none" cap="none" strike="noStrike">
              <a:solidFill>
                <a:srgbClr val="000000"/>
              </a:solidFill>
              <a:latin typeface="Arial"/>
              <a:ea typeface="Arial"/>
              <a:cs typeface="Arial"/>
              <a:sym typeface="Arial"/>
            </a:endParaRPr>
          </a:p>
        </p:txBody>
      </p:sp>
      <p:pic>
        <p:nvPicPr>
          <p:cNvPr descr="Imatge" id="137" name="Google Shape;137;p30"/>
          <p:cNvPicPr preferRelativeResize="0"/>
          <p:nvPr/>
        </p:nvPicPr>
        <p:blipFill rotWithShape="1">
          <a:blip r:embed="rId3">
            <a:alphaModFix/>
          </a:blip>
          <a:srcRect b="0" l="0" r="0" t="0"/>
          <a:stretch/>
        </p:blipFill>
        <p:spPr>
          <a:xfrm>
            <a:off x="1157918" y="1800098"/>
            <a:ext cx="831363" cy="481440"/>
          </a:xfrm>
          <a:prstGeom prst="rect">
            <a:avLst/>
          </a:prstGeom>
          <a:noFill/>
          <a:ln>
            <a:noFill/>
          </a:ln>
        </p:spPr>
      </p:pic>
      <p:pic>
        <p:nvPicPr>
          <p:cNvPr descr="Imatge" id="138" name="Google Shape;138;p30"/>
          <p:cNvPicPr preferRelativeResize="0"/>
          <p:nvPr/>
        </p:nvPicPr>
        <p:blipFill rotWithShape="1">
          <a:blip r:embed="rId4">
            <a:alphaModFix/>
          </a:blip>
          <a:srcRect b="0" l="0" r="0" t="0"/>
          <a:stretch/>
        </p:blipFill>
        <p:spPr>
          <a:xfrm>
            <a:off x="1110293" y="1697417"/>
            <a:ext cx="831363" cy="507627"/>
          </a:xfrm>
          <a:prstGeom prst="rect">
            <a:avLst/>
          </a:prstGeom>
          <a:noFill/>
          <a:ln>
            <a:noFill/>
          </a:ln>
        </p:spPr>
      </p:pic>
      <p:cxnSp>
        <p:nvCxnSpPr>
          <p:cNvPr id="139" name="Google Shape;139;p30"/>
          <p:cNvCxnSpPr/>
          <p:nvPr/>
        </p:nvCxnSpPr>
        <p:spPr>
          <a:xfrm>
            <a:off x="3472680" y="2495112"/>
            <a:ext cx="2147700" cy="0"/>
          </a:xfrm>
          <a:prstGeom prst="straightConnector1">
            <a:avLst/>
          </a:prstGeom>
          <a:noFill/>
          <a:ln cap="rnd" cmpd="sng" w="50800">
            <a:solidFill>
              <a:srgbClr val="354787"/>
            </a:solidFill>
            <a:prstDash val="dashDot"/>
            <a:miter lim="400000"/>
            <a:headEnd len="sm" w="sm" type="none"/>
            <a:tailEnd len="sm" w="sm" type="none"/>
          </a:ln>
        </p:spPr>
      </p:cxnSp>
      <p:sp>
        <p:nvSpPr>
          <p:cNvPr id="140" name="Google Shape;140;p30"/>
          <p:cNvSpPr txBox="1"/>
          <p:nvPr/>
        </p:nvSpPr>
        <p:spPr>
          <a:xfrm>
            <a:off x="3535481" y="2914734"/>
            <a:ext cx="2363700" cy="14850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354787"/>
              </a:buClr>
              <a:buSzPts val="1100"/>
              <a:buFont typeface="Arial"/>
              <a:buNone/>
            </a:pPr>
            <a:r>
              <a:rPr b="0" i="0" lang="en" sz="1300" u="none" cap="none" strike="noStrike">
                <a:solidFill>
                  <a:srgbClr val="354787"/>
                </a:solidFill>
                <a:latin typeface="Arial"/>
                <a:ea typeface="Arial"/>
                <a:cs typeface="Arial"/>
                <a:sym typeface="Arial"/>
              </a:rPr>
              <a:t>Cuando se asigna un DOI a cualquier resultado de una investigación, no solo se vuelve identificable, sino que, a través de los metadatos asociados se puede conectar con otros resultados de la investigación.</a:t>
            </a:r>
            <a:endParaRPr b="0" i="0" sz="1300" u="none" cap="none" strike="noStrike">
              <a:solidFill>
                <a:srgbClr val="354787"/>
              </a:solidFill>
              <a:latin typeface="Arial"/>
              <a:ea typeface="Arial"/>
              <a:cs typeface="Arial"/>
              <a:sym typeface="Arial"/>
            </a:endParaRPr>
          </a:p>
          <a:p>
            <a:pPr indent="0" lvl="0" marL="0" marR="0" rtl="0" algn="l">
              <a:lnSpc>
                <a:spcPct val="100000"/>
              </a:lnSpc>
              <a:spcBef>
                <a:spcPts val="0"/>
              </a:spcBef>
              <a:spcAft>
                <a:spcPts val="0"/>
              </a:spcAft>
              <a:buClr>
                <a:srgbClr val="354787"/>
              </a:buClr>
              <a:buSzPts val="1100"/>
              <a:buFont typeface="Arial"/>
              <a:buNone/>
            </a:pPr>
            <a:r>
              <a:t/>
            </a:r>
            <a:endParaRPr b="0" i="0" sz="1100" u="none" cap="none" strike="noStrike">
              <a:solidFill>
                <a:srgbClr val="354787"/>
              </a:solidFill>
              <a:latin typeface="Arial"/>
              <a:ea typeface="Arial"/>
              <a:cs typeface="Arial"/>
              <a:sym typeface="Arial"/>
            </a:endParaRPr>
          </a:p>
        </p:txBody>
      </p:sp>
      <p:cxnSp>
        <p:nvCxnSpPr>
          <p:cNvPr id="141" name="Google Shape;141;p30"/>
          <p:cNvCxnSpPr/>
          <p:nvPr/>
        </p:nvCxnSpPr>
        <p:spPr>
          <a:xfrm>
            <a:off x="6304780" y="2495112"/>
            <a:ext cx="2147700" cy="0"/>
          </a:xfrm>
          <a:prstGeom prst="straightConnector1">
            <a:avLst/>
          </a:prstGeom>
          <a:noFill/>
          <a:ln cap="rnd" cmpd="sng" w="50800">
            <a:solidFill>
              <a:srgbClr val="354787"/>
            </a:solidFill>
            <a:prstDash val="dashDot"/>
            <a:miter lim="400000"/>
            <a:headEnd len="sm" w="sm" type="none"/>
            <a:tailEnd len="sm" w="sm" type="none"/>
          </a:ln>
        </p:spPr>
      </p:cxnSp>
      <p:sp>
        <p:nvSpPr>
          <p:cNvPr id="142" name="Google Shape;142;p30"/>
          <p:cNvSpPr txBox="1"/>
          <p:nvPr/>
        </p:nvSpPr>
        <p:spPr>
          <a:xfrm>
            <a:off x="6304781" y="2891288"/>
            <a:ext cx="2363700" cy="14850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rgbClr val="354787"/>
              </a:buClr>
              <a:buSzPts val="1100"/>
              <a:buFont typeface="Arial"/>
              <a:buNone/>
            </a:pPr>
            <a:r>
              <a:rPr b="0" i="0" lang="en" sz="1300" u="none" cap="none" strike="noStrike">
                <a:solidFill>
                  <a:srgbClr val="354787"/>
                </a:solidFill>
                <a:latin typeface="Arial"/>
                <a:ea typeface="Arial"/>
                <a:cs typeface="Arial"/>
                <a:sym typeface="Arial"/>
              </a:rPr>
              <a:t>Los DOIs de DataCite hacen que sus datos de investigación y otros resultados sean visibles y citables. Esto significa que es más fácil reutilizar y seguir el uso de los datos.</a:t>
            </a:r>
            <a:endParaRPr b="0" i="0" sz="700" u="none" cap="none" strike="noStrike">
              <a:solidFill>
                <a:srgbClr val="000000"/>
              </a:solidFill>
              <a:latin typeface="Arial"/>
              <a:ea typeface="Arial"/>
              <a:cs typeface="Arial"/>
              <a:sym typeface="Arial"/>
            </a:endParaRPr>
          </a:p>
        </p:txBody>
      </p:sp>
      <p:pic>
        <p:nvPicPr>
          <p:cNvPr descr="Imatge" id="143" name="Google Shape;143;p30"/>
          <p:cNvPicPr preferRelativeResize="0"/>
          <p:nvPr/>
        </p:nvPicPr>
        <p:blipFill rotWithShape="1">
          <a:blip r:embed="rId5">
            <a:alphaModFix/>
          </a:blip>
          <a:srcRect b="0" l="0" r="0" t="0"/>
          <a:stretch/>
        </p:blipFill>
        <p:spPr>
          <a:xfrm>
            <a:off x="7402247" y="341243"/>
            <a:ext cx="1325681" cy="435136"/>
          </a:xfrm>
          <a:prstGeom prst="rect">
            <a:avLst/>
          </a:prstGeom>
          <a:noFill/>
          <a:ln>
            <a:noFill/>
          </a:ln>
        </p:spPr>
      </p:pic>
      <p:pic>
        <p:nvPicPr>
          <p:cNvPr descr="Imatge" id="144" name="Google Shape;144;p30"/>
          <p:cNvPicPr preferRelativeResize="0"/>
          <p:nvPr/>
        </p:nvPicPr>
        <p:blipFill rotWithShape="1">
          <a:blip r:embed="rId6">
            <a:alphaModFix/>
          </a:blip>
          <a:srcRect b="0" l="0" r="0" t="0"/>
          <a:stretch/>
        </p:blipFill>
        <p:spPr>
          <a:xfrm>
            <a:off x="3993921" y="1466724"/>
            <a:ext cx="1102745" cy="786237"/>
          </a:xfrm>
          <a:prstGeom prst="rect">
            <a:avLst/>
          </a:prstGeom>
          <a:noFill/>
          <a:ln>
            <a:noFill/>
          </a:ln>
        </p:spPr>
      </p:pic>
      <p:pic>
        <p:nvPicPr>
          <p:cNvPr descr="Imatge" id="145" name="Google Shape;145;p30"/>
          <p:cNvPicPr preferRelativeResize="0"/>
          <p:nvPr/>
        </p:nvPicPr>
        <p:blipFill rotWithShape="1">
          <a:blip r:embed="rId7">
            <a:alphaModFix/>
          </a:blip>
          <a:srcRect b="0" l="0" r="0" t="0"/>
          <a:stretch/>
        </p:blipFill>
        <p:spPr>
          <a:xfrm>
            <a:off x="6874699" y="1563039"/>
            <a:ext cx="778851" cy="5936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p:nvPr/>
        </p:nvSpPr>
        <p:spPr>
          <a:xfrm>
            <a:off x="-1736" y="3075"/>
            <a:ext cx="9147600" cy="5137200"/>
          </a:xfrm>
          <a:prstGeom prst="rect">
            <a:avLst/>
          </a:prstGeom>
          <a:solidFill>
            <a:srgbClr val="354787"/>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chemeClr val="accent1"/>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151" name="Google Shape;151;p31"/>
          <p:cNvSpPr txBox="1"/>
          <p:nvPr>
            <p:ph type="title"/>
          </p:nvPr>
        </p:nvSpPr>
        <p:spPr>
          <a:xfrm>
            <a:off x="1050726" y="2227189"/>
            <a:ext cx="5518500" cy="689100"/>
          </a:xfrm>
          <a:prstGeom prst="rect">
            <a:avLst/>
          </a:prstGeom>
          <a:noFill/>
          <a:ln>
            <a:noFill/>
          </a:ln>
        </p:spPr>
        <p:txBody>
          <a:bodyPr anchorCtr="0" anchor="b" bIns="26775" lIns="26775" spcFirstLastPara="1" rIns="26775" wrap="square" tIns="26775">
            <a:noAutofit/>
          </a:bodyPr>
          <a:lstStyle/>
          <a:p>
            <a:pPr indent="0" lvl="0" marL="0" marR="0" rtl="0" algn="l">
              <a:lnSpc>
                <a:spcPct val="120000"/>
              </a:lnSpc>
              <a:spcBef>
                <a:spcPts val="0"/>
              </a:spcBef>
              <a:spcAft>
                <a:spcPts val="0"/>
              </a:spcAft>
              <a:buClr>
                <a:srgbClr val="FFFFFF"/>
              </a:buClr>
              <a:buSzPts val="3200"/>
              <a:buFont typeface="Raleway Thin"/>
              <a:buNone/>
            </a:pPr>
            <a:r>
              <a:rPr b="0" i="0" lang="en" sz="3200" u="none" cap="none" strike="noStrike">
                <a:solidFill>
                  <a:srgbClr val="FFFFFF"/>
                </a:solidFill>
                <a:latin typeface="Raleway Thin"/>
                <a:ea typeface="Raleway Thin"/>
                <a:cs typeface="Raleway Thin"/>
                <a:sym typeface="Raleway Thin"/>
              </a:rPr>
              <a:t>DataCite</a:t>
            </a:r>
            <a:endParaRPr/>
          </a:p>
        </p:txBody>
      </p:sp>
      <p:sp>
        <p:nvSpPr>
          <p:cNvPr id="152" name="Google Shape;152;p31"/>
          <p:cNvSpPr txBox="1"/>
          <p:nvPr>
            <p:ph idx="1" type="body"/>
          </p:nvPr>
        </p:nvSpPr>
        <p:spPr>
          <a:xfrm>
            <a:off x="1050726" y="1771029"/>
            <a:ext cx="5518500" cy="596100"/>
          </a:xfrm>
          <a:prstGeom prst="rect">
            <a:avLst/>
          </a:prstGeom>
          <a:noFill/>
          <a:ln>
            <a:noFill/>
          </a:ln>
        </p:spPr>
        <p:txBody>
          <a:bodyPr anchorCtr="0" anchor="t" bIns="26775" lIns="26775" spcFirstLastPara="1" rIns="26775" wrap="square" tIns="26775">
            <a:noAutofit/>
          </a:bodyPr>
          <a:lstStyle/>
          <a:p>
            <a:pPr indent="0" lvl="0" marL="0" marR="0" rtl="0" algn="l">
              <a:lnSpc>
                <a:spcPct val="120000"/>
              </a:lnSpc>
              <a:spcBef>
                <a:spcPts val="0"/>
              </a:spcBef>
              <a:spcAft>
                <a:spcPts val="0"/>
              </a:spcAft>
              <a:buClr>
                <a:srgbClr val="2DADDE"/>
              </a:buClr>
              <a:buSzPts val="3200"/>
              <a:buFont typeface="Raleway Thin"/>
              <a:buNone/>
            </a:pPr>
            <a:r>
              <a:rPr lang="en" sz="3200">
                <a:solidFill>
                  <a:srgbClr val="2DADDE"/>
                </a:solidFill>
                <a:latin typeface="Raleway Thin"/>
                <a:ea typeface="Raleway Thin"/>
                <a:cs typeface="Raleway Thin"/>
                <a:sym typeface="Raleway Thin"/>
              </a:rPr>
              <a:t>La c</a:t>
            </a:r>
            <a:r>
              <a:rPr b="0" i="0" lang="en" sz="3200" u="none" cap="none" strike="noStrike">
                <a:solidFill>
                  <a:srgbClr val="2DADDE"/>
                </a:solidFill>
                <a:latin typeface="Raleway Thin"/>
                <a:ea typeface="Raleway Thin"/>
                <a:cs typeface="Raleway Thin"/>
                <a:sym typeface="Raleway Thin"/>
              </a:rPr>
              <a:t>om</a:t>
            </a:r>
            <a:r>
              <a:rPr lang="en" sz="3200">
                <a:solidFill>
                  <a:srgbClr val="2DADDE"/>
                </a:solidFill>
                <a:latin typeface="Raleway Thin"/>
                <a:ea typeface="Raleway Thin"/>
                <a:cs typeface="Raleway Thin"/>
                <a:sym typeface="Raleway Thin"/>
              </a:rPr>
              <a:t>unidad de</a:t>
            </a:r>
            <a:endParaRPr b="0" i="0" sz="3200" u="none" cap="none" strike="noStrike">
              <a:solidFill>
                <a:srgbClr val="2DADDE"/>
              </a:solidFill>
              <a:latin typeface="Raleway Thin"/>
              <a:ea typeface="Raleway Thin"/>
              <a:cs typeface="Raleway Thin"/>
              <a:sym typeface="Raleway Th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nvSpPr>
        <p:spPr>
          <a:xfrm>
            <a:off x="618385" y="290963"/>
            <a:ext cx="5027100" cy="689100"/>
          </a:xfrm>
          <a:prstGeom prst="rect">
            <a:avLst/>
          </a:prstGeom>
          <a:noFill/>
          <a:ln>
            <a:noFill/>
          </a:ln>
        </p:spPr>
        <p:txBody>
          <a:bodyPr anchorCtr="0" anchor="b" bIns="26775" lIns="26775" spcFirstLastPara="1" rIns="26775" wrap="square" tIns="26775">
            <a:noAutofit/>
          </a:bodyPr>
          <a:lstStyle/>
          <a:p>
            <a:pPr indent="0" lvl="0" marL="0" marR="0" rtl="0" algn="l">
              <a:lnSpc>
                <a:spcPct val="120000"/>
              </a:lnSpc>
              <a:spcBef>
                <a:spcPts val="0"/>
              </a:spcBef>
              <a:spcAft>
                <a:spcPts val="0"/>
              </a:spcAft>
              <a:buClr>
                <a:srgbClr val="2DADDE"/>
              </a:buClr>
              <a:buSzPts val="3400"/>
              <a:buFont typeface="Arial"/>
              <a:buNone/>
            </a:pPr>
            <a:r>
              <a:rPr b="0" i="0" lang="en" sz="3400" u="none" cap="none" strike="noStrike">
                <a:solidFill>
                  <a:srgbClr val="2DADDE"/>
                </a:solidFill>
                <a:latin typeface="Arial"/>
                <a:ea typeface="Arial"/>
                <a:cs typeface="Arial"/>
                <a:sym typeface="Arial"/>
              </a:rPr>
              <a:t>Nuestra</a:t>
            </a:r>
            <a:r>
              <a:rPr b="0" i="0" lang="en" sz="3400" u="none" cap="none" strike="noStrike">
                <a:solidFill>
                  <a:srgbClr val="42BEDD"/>
                </a:solidFill>
                <a:latin typeface="Arial"/>
                <a:ea typeface="Arial"/>
                <a:cs typeface="Arial"/>
                <a:sym typeface="Arial"/>
              </a:rPr>
              <a:t> </a:t>
            </a:r>
            <a:r>
              <a:rPr b="0" i="0" lang="en" sz="3400" u="none" cap="none" strike="noStrike">
                <a:solidFill>
                  <a:srgbClr val="354787"/>
                </a:solidFill>
                <a:latin typeface="Arial"/>
                <a:ea typeface="Arial"/>
                <a:cs typeface="Arial"/>
                <a:sym typeface="Arial"/>
              </a:rPr>
              <a:t>comunidad</a:t>
            </a:r>
            <a:endParaRPr b="0" i="0" sz="500" u="none" cap="none" strike="noStrike">
              <a:solidFill>
                <a:srgbClr val="000000"/>
              </a:solidFill>
              <a:latin typeface="Arial"/>
              <a:ea typeface="Arial"/>
              <a:cs typeface="Arial"/>
              <a:sym typeface="Arial"/>
            </a:endParaRPr>
          </a:p>
        </p:txBody>
      </p:sp>
      <p:pic>
        <p:nvPicPr>
          <p:cNvPr descr="Imatge" id="158" name="Google Shape;158;p32"/>
          <p:cNvPicPr preferRelativeResize="0"/>
          <p:nvPr/>
        </p:nvPicPr>
        <p:blipFill rotWithShape="1">
          <a:blip r:embed="rId3">
            <a:alphaModFix/>
          </a:blip>
          <a:srcRect b="0" l="0" r="0" t="0"/>
          <a:stretch/>
        </p:blipFill>
        <p:spPr>
          <a:xfrm>
            <a:off x="7402247" y="341243"/>
            <a:ext cx="1325681" cy="435136"/>
          </a:xfrm>
          <a:prstGeom prst="rect">
            <a:avLst/>
          </a:prstGeom>
          <a:noFill/>
          <a:ln>
            <a:noFill/>
          </a:ln>
        </p:spPr>
      </p:pic>
      <p:pic>
        <p:nvPicPr>
          <p:cNvPr id="159" name="Google Shape;159;p32"/>
          <p:cNvPicPr preferRelativeResize="0"/>
          <p:nvPr/>
        </p:nvPicPr>
        <p:blipFill>
          <a:blip r:embed="rId4">
            <a:alphaModFix/>
          </a:blip>
          <a:stretch>
            <a:fillRect/>
          </a:stretch>
        </p:blipFill>
        <p:spPr>
          <a:xfrm>
            <a:off x="473231" y="1478456"/>
            <a:ext cx="8361852" cy="2240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3"/>
          <p:cNvSpPr txBox="1"/>
          <p:nvPr>
            <p:ph idx="4294967295" type="ctrTitle"/>
          </p:nvPr>
        </p:nvSpPr>
        <p:spPr>
          <a:xfrm>
            <a:off x="699492" y="361953"/>
            <a:ext cx="2801400" cy="1122600"/>
          </a:xfrm>
          <a:prstGeom prst="rect">
            <a:avLst/>
          </a:prstGeom>
          <a:noFill/>
          <a:ln>
            <a:noFill/>
          </a:ln>
        </p:spPr>
        <p:txBody>
          <a:bodyPr anchorCtr="0" anchor="t" bIns="0" lIns="0" spcFirstLastPara="1" rIns="0" wrap="square" tIns="0">
            <a:noAutofit/>
          </a:bodyPr>
          <a:lstStyle/>
          <a:p>
            <a:pPr indent="0" lvl="0" marL="0" marR="0" rtl="0" algn="l">
              <a:lnSpc>
                <a:spcPct val="60000"/>
              </a:lnSpc>
              <a:spcBef>
                <a:spcPts val="0"/>
              </a:spcBef>
              <a:spcAft>
                <a:spcPts val="0"/>
              </a:spcAft>
              <a:buClr>
                <a:srgbClr val="2DADDE"/>
              </a:buClr>
              <a:buSzPts val="3400"/>
              <a:buFont typeface="Arial"/>
              <a:buNone/>
            </a:pPr>
            <a:r>
              <a:rPr b="0" i="0" lang="en" sz="3400" u="none" cap="none" strike="noStrike">
                <a:solidFill>
                  <a:srgbClr val="2DADDE"/>
                </a:solidFill>
                <a:latin typeface="Arial"/>
                <a:ea typeface="Arial"/>
                <a:cs typeface="Arial"/>
                <a:sym typeface="Arial"/>
              </a:rPr>
              <a:t>Membres</a:t>
            </a:r>
            <a:r>
              <a:rPr lang="en" sz="3200">
                <a:solidFill>
                  <a:srgbClr val="2DAEDE"/>
                </a:solidFill>
                <a:latin typeface="Arial"/>
                <a:ea typeface="Arial"/>
                <a:cs typeface="Arial"/>
                <a:sym typeface="Arial"/>
              </a:rPr>
              <a:t>í</a:t>
            </a:r>
            <a:r>
              <a:rPr b="0" i="0" lang="en" sz="3400" u="none" cap="none" strike="noStrike">
                <a:solidFill>
                  <a:srgbClr val="2DADDE"/>
                </a:solidFill>
                <a:latin typeface="Arial"/>
                <a:ea typeface="Arial"/>
                <a:cs typeface="Arial"/>
                <a:sym typeface="Arial"/>
              </a:rPr>
              <a:t>a de</a:t>
            </a:r>
            <a:endParaRPr b="0" i="0" sz="4200" u="none" cap="none" strike="noStrike">
              <a:solidFill>
                <a:srgbClr val="42BEDD"/>
              </a:solidFill>
              <a:latin typeface="Helvetica Neue Light"/>
              <a:ea typeface="Helvetica Neue Light"/>
              <a:cs typeface="Helvetica Neue Light"/>
              <a:sym typeface="Helvetica Neue Light"/>
            </a:endParaRPr>
          </a:p>
          <a:p>
            <a:pPr indent="0" lvl="0" marL="0" marR="0" rtl="0" algn="l">
              <a:lnSpc>
                <a:spcPct val="60000"/>
              </a:lnSpc>
              <a:spcBef>
                <a:spcPts val="0"/>
              </a:spcBef>
              <a:spcAft>
                <a:spcPts val="0"/>
              </a:spcAft>
              <a:buClr>
                <a:srgbClr val="354787"/>
              </a:buClr>
              <a:buSzPts val="3400"/>
              <a:buFont typeface="Arial"/>
              <a:buNone/>
            </a:pPr>
            <a:r>
              <a:rPr b="0" i="0" lang="en" sz="3400" u="none" cap="none" strike="noStrike">
                <a:solidFill>
                  <a:srgbClr val="354787"/>
                </a:solidFill>
                <a:latin typeface="Arial"/>
                <a:ea typeface="Arial"/>
                <a:cs typeface="Arial"/>
                <a:sym typeface="Arial"/>
              </a:rPr>
              <a:t>DataCite</a:t>
            </a:r>
            <a:endParaRPr b="0" i="0" sz="4200" u="none" cap="none" strike="noStrike">
              <a:solidFill>
                <a:srgbClr val="000000"/>
              </a:solidFill>
              <a:latin typeface="Helvetica Neue Light"/>
              <a:ea typeface="Helvetica Neue Light"/>
              <a:cs typeface="Helvetica Neue Light"/>
              <a:sym typeface="Helvetica Neue Light"/>
            </a:endParaRPr>
          </a:p>
        </p:txBody>
      </p:sp>
      <p:sp>
        <p:nvSpPr>
          <p:cNvPr id="165" name="Google Shape;165;p33"/>
          <p:cNvSpPr txBox="1"/>
          <p:nvPr/>
        </p:nvSpPr>
        <p:spPr>
          <a:xfrm>
            <a:off x="1270631" y="1695258"/>
            <a:ext cx="1620900" cy="2631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354787"/>
              </a:buClr>
              <a:buSzPts val="1100"/>
              <a:buFont typeface="Arial"/>
              <a:buNone/>
            </a:pPr>
            <a:r>
              <a:rPr b="0" i="0" lang="en" sz="1100" u="none" cap="none" strike="noStrike">
                <a:solidFill>
                  <a:srgbClr val="354787"/>
                </a:solidFill>
                <a:latin typeface="Arial"/>
                <a:ea typeface="Arial"/>
                <a:cs typeface="Arial"/>
                <a:sym typeface="Arial"/>
              </a:rPr>
              <a:t>Miembro Directo</a:t>
            </a:r>
            <a:endParaRPr b="0" i="0" sz="500" u="none" cap="none" strike="noStrike">
              <a:solidFill>
                <a:srgbClr val="000000"/>
              </a:solidFill>
              <a:latin typeface="Arial"/>
              <a:ea typeface="Arial"/>
              <a:cs typeface="Arial"/>
              <a:sym typeface="Arial"/>
            </a:endParaRPr>
          </a:p>
        </p:txBody>
      </p:sp>
      <p:pic>
        <p:nvPicPr>
          <p:cNvPr descr="Imatge" id="166" name="Google Shape;166;p33"/>
          <p:cNvPicPr preferRelativeResize="0"/>
          <p:nvPr/>
        </p:nvPicPr>
        <p:blipFill rotWithShape="1">
          <a:blip r:embed="rId3">
            <a:alphaModFix/>
          </a:blip>
          <a:srcRect b="0" l="0" r="0" t="0"/>
          <a:stretch/>
        </p:blipFill>
        <p:spPr>
          <a:xfrm>
            <a:off x="7402247" y="341243"/>
            <a:ext cx="1325681" cy="435136"/>
          </a:xfrm>
          <a:prstGeom prst="rect">
            <a:avLst/>
          </a:prstGeom>
          <a:noFill/>
          <a:ln>
            <a:noFill/>
          </a:ln>
        </p:spPr>
      </p:pic>
      <p:sp>
        <p:nvSpPr>
          <p:cNvPr id="167" name="Google Shape;167;p33"/>
          <p:cNvSpPr txBox="1"/>
          <p:nvPr/>
        </p:nvSpPr>
        <p:spPr>
          <a:xfrm>
            <a:off x="5520369" y="1695258"/>
            <a:ext cx="1906800" cy="4728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354787"/>
              </a:buClr>
              <a:buSzPts val="1100"/>
              <a:buFont typeface="Arial"/>
              <a:buNone/>
            </a:pPr>
            <a:r>
              <a:rPr b="0" i="0" lang="en" sz="1100" u="none" cap="none" strike="noStrike">
                <a:solidFill>
                  <a:srgbClr val="354787"/>
                </a:solidFill>
                <a:latin typeface="Arial"/>
                <a:ea typeface="Arial"/>
                <a:cs typeface="Arial"/>
                <a:sym typeface="Arial"/>
              </a:rPr>
              <a:t>Consorcio Miembro</a:t>
            </a:r>
            <a:endParaRPr b="0" i="0" sz="500" u="none" cap="none" strike="noStrike">
              <a:solidFill>
                <a:srgbClr val="000000"/>
              </a:solidFill>
              <a:latin typeface="Arial"/>
              <a:ea typeface="Arial"/>
              <a:cs typeface="Arial"/>
              <a:sym typeface="Arial"/>
            </a:endParaRPr>
          </a:p>
        </p:txBody>
      </p:sp>
      <p:pic>
        <p:nvPicPr>
          <p:cNvPr id="168" name="Google Shape;168;p33"/>
          <p:cNvPicPr preferRelativeResize="0"/>
          <p:nvPr/>
        </p:nvPicPr>
        <p:blipFill rotWithShape="1">
          <a:blip r:embed="rId4">
            <a:alphaModFix/>
          </a:blip>
          <a:srcRect b="0" l="0" r="0" t="0"/>
          <a:stretch/>
        </p:blipFill>
        <p:spPr>
          <a:xfrm>
            <a:off x="460266" y="2270663"/>
            <a:ext cx="3040443" cy="1914112"/>
          </a:xfrm>
          <a:prstGeom prst="rect">
            <a:avLst/>
          </a:prstGeom>
          <a:noFill/>
          <a:ln>
            <a:noFill/>
          </a:ln>
        </p:spPr>
      </p:pic>
      <p:pic>
        <p:nvPicPr>
          <p:cNvPr id="169" name="Google Shape;169;p33"/>
          <p:cNvPicPr preferRelativeResize="0"/>
          <p:nvPr/>
        </p:nvPicPr>
        <p:blipFill rotWithShape="1">
          <a:blip r:embed="rId5">
            <a:alphaModFix/>
          </a:blip>
          <a:srcRect b="0" l="0" r="0" t="0"/>
          <a:stretch/>
        </p:blipFill>
        <p:spPr>
          <a:xfrm>
            <a:off x="3557859" y="2242088"/>
            <a:ext cx="5435255" cy="26424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4"/>
          <p:cNvSpPr/>
          <p:nvPr/>
        </p:nvSpPr>
        <p:spPr>
          <a:xfrm>
            <a:off x="-1736" y="3075"/>
            <a:ext cx="9147600" cy="5137200"/>
          </a:xfrm>
          <a:prstGeom prst="rect">
            <a:avLst/>
          </a:prstGeom>
          <a:solidFill>
            <a:srgbClr val="354787"/>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chemeClr val="accent1"/>
              </a:buClr>
              <a:buSzPts val="1900"/>
              <a:buFont typeface="Helvetica Neue Light"/>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175" name="Google Shape;175;p34"/>
          <p:cNvSpPr txBox="1"/>
          <p:nvPr>
            <p:ph type="title"/>
          </p:nvPr>
        </p:nvSpPr>
        <p:spPr>
          <a:xfrm>
            <a:off x="1050726" y="2339064"/>
            <a:ext cx="5518500" cy="689100"/>
          </a:xfrm>
          <a:prstGeom prst="rect">
            <a:avLst/>
          </a:prstGeom>
          <a:noFill/>
          <a:ln>
            <a:noFill/>
          </a:ln>
        </p:spPr>
        <p:txBody>
          <a:bodyPr anchorCtr="0" anchor="b" bIns="26775" lIns="26775" spcFirstLastPara="1" rIns="26775" wrap="square" tIns="26775">
            <a:noAutofit/>
          </a:bodyPr>
          <a:lstStyle/>
          <a:p>
            <a:pPr indent="0" lvl="0" marL="0" marR="0" rtl="0" algn="l">
              <a:lnSpc>
                <a:spcPct val="120000"/>
              </a:lnSpc>
              <a:spcBef>
                <a:spcPts val="0"/>
              </a:spcBef>
              <a:spcAft>
                <a:spcPts val="0"/>
              </a:spcAft>
              <a:buClr>
                <a:srgbClr val="FFFFFF"/>
              </a:buClr>
              <a:buSzPts val="3200"/>
              <a:buFont typeface="Raleway Thin"/>
              <a:buNone/>
            </a:pPr>
            <a:r>
              <a:rPr b="0" i="0" lang="en" sz="3200" u="none" cap="none" strike="noStrike">
                <a:solidFill>
                  <a:srgbClr val="FFFFFF"/>
                </a:solidFill>
                <a:latin typeface="Raleway Thin"/>
                <a:ea typeface="Raleway Thin"/>
                <a:cs typeface="Raleway Thin"/>
                <a:sym typeface="Raleway Thin"/>
              </a:rPr>
              <a:t>DataCite</a:t>
            </a:r>
            <a:endParaRPr/>
          </a:p>
        </p:txBody>
      </p:sp>
      <p:sp>
        <p:nvSpPr>
          <p:cNvPr id="176" name="Google Shape;176;p34"/>
          <p:cNvSpPr txBox="1"/>
          <p:nvPr>
            <p:ph idx="1" type="body"/>
          </p:nvPr>
        </p:nvSpPr>
        <p:spPr>
          <a:xfrm>
            <a:off x="1050726" y="1873004"/>
            <a:ext cx="5518500" cy="596100"/>
          </a:xfrm>
          <a:prstGeom prst="rect">
            <a:avLst/>
          </a:prstGeom>
          <a:noFill/>
          <a:ln>
            <a:noFill/>
          </a:ln>
        </p:spPr>
        <p:txBody>
          <a:bodyPr anchorCtr="0" anchor="t" bIns="26775" lIns="26775" spcFirstLastPara="1" rIns="26775" wrap="square" tIns="26775">
            <a:noAutofit/>
          </a:bodyPr>
          <a:lstStyle/>
          <a:p>
            <a:pPr indent="0" lvl="0" marL="0" marR="0" rtl="0" algn="l">
              <a:lnSpc>
                <a:spcPct val="120000"/>
              </a:lnSpc>
              <a:spcBef>
                <a:spcPts val="0"/>
              </a:spcBef>
              <a:spcAft>
                <a:spcPts val="0"/>
              </a:spcAft>
              <a:buClr>
                <a:srgbClr val="2DADDE"/>
              </a:buClr>
              <a:buSzPts val="3200"/>
              <a:buFont typeface="Raleway Thin"/>
              <a:buNone/>
            </a:pPr>
            <a:r>
              <a:rPr lang="en" sz="3200">
                <a:solidFill>
                  <a:srgbClr val="2DADDE"/>
                </a:solidFill>
                <a:latin typeface="Raleway Thin"/>
                <a:ea typeface="Raleway Thin"/>
                <a:cs typeface="Raleway Thin"/>
                <a:sym typeface="Raleway Thin"/>
              </a:rPr>
              <a:t>Los s</a:t>
            </a:r>
            <a:r>
              <a:rPr b="0" i="0" lang="en" sz="3200" u="none" cap="none" strike="noStrike">
                <a:solidFill>
                  <a:srgbClr val="2DADDE"/>
                </a:solidFill>
                <a:latin typeface="Raleway Thin"/>
                <a:ea typeface="Raleway Thin"/>
                <a:cs typeface="Raleway Thin"/>
                <a:sym typeface="Raleway Thin"/>
              </a:rPr>
              <a:t>ervic</a:t>
            </a:r>
            <a:r>
              <a:rPr lang="en" sz="3200">
                <a:solidFill>
                  <a:srgbClr val="2DADDE"/>
                </a:solidFill>
                <a:latin typeface="Raleway Thin"/>
                <a:ea typeface="Raleway Thin"/>
                <a:cs typeface="Raleway Thin"/>
                <a:sym typeface="Raleway Thin"/>
              </a:rPr>
              <a:t>io</a:t>
            </a:r>
            <a:r>
              <a:rPr b="0" i="0" lang="en" sz="3200" u="none" cap="none" strike="noStrike">
                <a:solidFill>
                  <a:srgbClr val="2DADDE"/>
                </a:solidFill>
                <a:latin typeface="Raleway Thin"/>
                <a:ea typeface="Raleway Thin"/>
                <a:cs typeface="Raleway Thin"/>
                <a:sym typeface="Raleway Thin"/>
              </a:rPr>
              <a:t>s de</a:t>
            </a:r>
            <a:endParaRPr b="0" i="0" sz="3200" u="none" cap="none" strike="noStrike">
              <a:solidFill>
                <a:srgbClr val="2DADDE"/>
              </a:solidFill>
              <a:latin typeface="Raleway Thin"/>
              <a:ea typeface="Raleway Thin"/>
              <a:cs typeface="Raleway Thin"/>
              <a:sym typeface="Raleway Th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txBox="1"/>
          <p:nvPr>
            <p:ph idx="4294967295" type="ctrTitle"/>
          </p:nvPr>
        </p:nvSpPr>
        <p:spPr>
          <a:xfrm>
            <a:off x="664567" y="355603"/>
            <a:ext cx="4929600" cy="13596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2DADDE"/>
              </a:buClr>
              <a:buSzPts val="3400"/>
              <a:buFont typeface="Arial"/>
              <a:buNone/>
            </a:pPr>
            <a:r>
              <a:rPr b="0" i="0" lang="en" sz="3400" u="none" cap="none" strike="noStrike">
                <a:solidFill>
                  <a:srgbClr val="2DADDE"/>
                </a:solidFill>
                <a:latin typeface="Arial"/>
                <a:ea typeface="Arial"/>
                <a:cs typeface="Arial"/>
                <a:sym typeface="Arial"/>
              </a:rPr>
              <a:t>Diferentes</a:t>
            </a:r>
            <a:endParaRPr b="0" i="0" sz="4200" u="none" cap="none" strike="noStrike">
              <a:solidFill>
                <a:srgbClr val="2DADDE"/>
              </a:solidFill>
              <a:latin typeface="Helvetica Neue Light"/>
              <a:ea typeface="Helvetica Neue Light"/>
              <a:cs typeface="Helvetica Neue Light"/>
              <a:sym typeface="Helvetica Neue Light"/>
            </a:endParaRPr>
          </a:p>
          <a:p>
            <a:pPr indent="0" lvl="0" marL="0" marR="0" rtl="0" algn="l">
              <a:lnSpc>
                <a:spcPct val="70000"/>
              </a:lnSpc>
              <a:spcBef>
                <a:spcPts val="0"/>
              </a:spcBef>
              <a:spcAft>
                <a:spcPts val="0"/>
              </a:spcAft>
              <a:buClr>
                <a:srgbClr val="354787"/>
              </a:buClr>
              <a:buSzPts val="3400"/>
              <a:buFont typeface="Arial"/>
              <a:buNone/>
            </a:pPr>
            <a:r>
              <a:rPr b="0" i="0" lang="en" sz="3400" u="none" cap="none" strike="noStrike">
                <a:solidFill>
                  <a:srgbClr val="354787"/>
                </a:solidFill>
                <a:latin typeface="Arial"/>
                <a:ea typeface="Arial"/>
                <a:cs typeface="Arial"/>
                <a:sym typeface="Arial"/>
              </a:rPr>
              <a:t>tipos de resultados de investigación</a:t>
            </a:r>
            <a:endParaRPr b="0" i="0" sz="4200" u="none" cap="none" strike="noStrike">
              <a:solidFill>
                <a:srgbClr val="000000"/>
              </a:solidFill>
              <a:latin typeface="Helvetica Neue Light"/>
              <a:ea typeface="Helvetica Neue Light"/>
              <a:cs typeface="Helvetica Neue Light"/>
              <a:sym typeface="Helvetica Neue Light"/>
            </a:endParaRPr>
          </a:p>
        </p:txBody>
      </p:sp>
      <p:sp>
        <p:nvSpPr>
          <p:cNvPr id="182" name="Google Shape;182;p35"/>
          <p:cNvSpPr txBox="1"/>
          <p:nvPr/>
        </p:nvSpPr>
        <p:spPr>
          <a:xfrm>
            <a:off x="693284" y="2452190"/>
            <a:ext cx="4776900" cy="1743900"/>
          </a:xfrm>
          <a:prstGeom prst="rect">
            <a:avLst/>
          </a:prstGeom>
          <a:noFill/>
          <a:ln>
            <a:noFill/>
          </a:ln>
        </p:spPr>
        <p:txBody>
          <a:bodyPr anchorCtr="0" anchor="t" bIns="26775" lIns="26775" spcFirstLastPara="1" rIns="26775" wrap="square" tIns="26775">
            <a:noAutofit/>
          </a:bodyPr>
          <a:lstStyle/>
          <a:p>
            <a:pPr indent="0" lvl="0" marL="0" marR="0" rtl="0" algn="l">
              <a:lnSpc>
                <a:spcPct val="90000"/>
              </a:lnSpc>
              <a:spcBef>
                <a:spcPts val="0"/>
              </a:spcBef>
              <a:spcAft>
                <a:spcPts val="0"/>
              </a:spcAft>
              <a:buClr>
                <a:srgbClr val="354787"/>
              </a:buClr>
              <a:buSzPts val="1100"/>
              <a:buFont typeface="Arial"/>
              <a:buNone/>
            </a:pPr>
            <a:r>
              <a:t/>
            </a:r>
            <a:endParaRPr b="0" i="0" sz="500" u="none" cap="none" strike="noStrike">
              <a:solidFill>
                <a:srgbClr val="000000"/>
              </a:solidFill>
              <a:latin typeface="Arial"/>
              <a:ea typeface="Arial"/>
              <a:cs typeface="Arial"/>
              <a:sym typeface="Arial"/>
            </a:endParaRPr>
          </a:p>
        </p:txBody>
      </p:sp>
      <p:sp>
        <p:nvSpPr>
          <p:cNvPr id="183" name="Google Shape;183;p35"/>
          <p:cNvSpPr txBox="1"/>
          <p:nvPr/>
        </p:nvSpPr>
        <p:spPr>
          <a:xfrm>
            <a:off x="693284" y="1776929"/>
            <a:ext cx="3567600" cy="540600"/>
          </a:xfrm>
          <a:prstGeom prst="rect">
            <a:avLst/>
          </a:prstGeom>
          <a:noFill/>
          <a:ln>
            <a:noFill/>
          </a:ln>
        </p:spPr>
        <p:txBody>
          <a:bodyPr anchorCtr="0" anchor="t" bIns="26775" lIns="26775" spcFirstLastPara="1" rIns="26775" wrap="square" tIns="26775">
            <a:noAutofit/>
          </a:bodyPr>
          <a:lstStyle/>
          <a:p>
            <a:pPr indent="0" lvl="0" marL="0" marR="0" rtl="0" algn="l">
              <a:lnSpc>
                <a:spcPct val="120000"/>
              </a:lnSpc>
              <a:spcBef>
                <a:spcPts val="0"/>
              </a:spcBef>
              <a:spcAft>
                <a:spcPts val="0"/>
              </a:spcAft>
              <a:buClr>
                <a:srgbClr val="42BEDD"/>
              </a:buClr>
              <a:buSzPts val="900"/>
              <a:buFont typeface="Basic"/>
              <a:buNone/>
            </a:pPr>
            <a:r>
              <a:t/>
            </a:r>
            <a:endParaRPr b="0" i="0" sz="500" u="none" cap="none" strike="noStrike">
              <a:solidFill>
                <a:srgbClr val="000000"/>
              </a:solidFill>
              <a:latin typeface="Arial"/>
              <a:ea typeface="Arial"/>
              <a:cs typeface="Arial"/>
              <a:sym typeface="Arial"/>
            </a:endParaRPr>
          </a:p>
        </p:txBody>
      </p:sp>
      <p:pic>
        <p:nvPicPr>
          <p:cNvPr descr="Imatge" id="184" name="Google Shape;184;p35"/>
          <p:cNvPicPr preferRelativeResize="0"/>
          <p:nvPr/>
        </p:nvPicPr>
        <p:blipFill rotWithShape="1">
          <a:blip r:embed="rId3">
            <a:alphaModFix/>
          </a:blip>
          <a:srcRect b="0" l="0" r="0" t="0"/>
          <a:stretch/>
        </p:blipFill>
        <p:spPr>
          <a:xfrm>
            <a:off x="7402247" y="341243"/>
            <a:ext cx="1325681" cy="435136"/>
          </a:xfrm>
          <a:prstGeom prst="rect">
            <a:avLst/>
          </a:prstGeom>
          <a:noFill/>
          <a:ln>
            <a:noFill/>
          </a:ln>
        </p:spPr>
      </p:pic>
      <p:pic>
        <p:nvPicPr>
          <p:cNvPr id="185" name="Google Shape;185;p35"/>
          <p:cNvPicPr preferRelativeResize="0"/>
          <p:nvPr/>
        </p:nvPicPr>
        <p:blipFill rotWithShape="1">
          <a:blip r:embed="rId4">
            <a:alphaModFix/>
          </a:blip>
          <a:srcRect b="0" l="0" r="0" t="0"/>
          <a:stretch/>
        </p:blipFill>
        <p:spPr>
          <a:xfrm>
            <a:off x="363806" y="1715138"/>
            <a:ext cx="8455416" cy="29265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